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6D7"/>
    <a:srgbClr val="F8BB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7645B9-91E5-4D9D-88A0-7E081262E179}" type="doc">
      <dgm:prSet loTypeId="urn:microsoft.com/office/officeart/2005/8/layout/hierarchy1" loCatId="hierarchy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570620E-7982-420A-BC44-B7C05AF7CC6F}">
      <dgm:prSet phldrT="[Текст]" custT="1"/>
      <dgm:spPr/>
      <dgm:t>
        <a:bodyPr/>
        <a:lstStyle/>
        <a:p>
          <a:r>
            <a:rPr lang="ru-RU" sz="2800" dirty="0" err="1" smtClean="0"/>
            <a:t>Инстаграм</a:t>
          </a:r>
          <a:endParaRPr lang="ru-RU" sz="2800" dirty="0" smtClean="0"/>
        </a:p>
        <a:p>
          <a:r>
            <a:rPr lang="en-US" sz="2800" dirty="0" err="1" smtClean="0"/>
            <a:t>detskisad_kzn</a:t>
          </a:r>
          <a:endParaRPr lang="ru-RU" sz="2800" dirty="0"/>
        </a:p>
      </dgm:t>
    </dgm:pt>
    <dgm:pt modelId="{8568358E-6FCF-48F4-A148-CE9361E601B6}" type="parTrans" cxnId="{7C1F4B88-64E7-4470-9E75-B8D0A684E1B4}">
      <dgm:prSet/>
      <dgm:spPr/>
      <dgm:t>
        <a:bodyPr/>
        <a:lstStyle/>
        <a:p>
          <a:endParaRPr lang="ru-RU"/>
        </a:p>
      </dgm:t>
    </dgm:pt>
    <dgm:pt modelId="{6338D4C5-4F93-4A5E-A625-0D171DCB224C}" type="sibTrans" cxnId="{7C1F4B88-64E7-4470-9E75-B8D0A684E1B4}">
      <dgm:prSet/>
      <dgm:spPr/>
      <dgm:t>
        <a:bodyPr/>
        <a:lstStyle/>
        <a:p>
          <a:endParaRPr lang="ru-RU"/>
        </a:p>
      </dgm:t>
    </dgm:pt>
    <dgm:pt modelId="{477402B5-2DB0-431A-9280-C5BE1B27C5DE}">
      <dgm:prSet phldrT="[Текст]" custT="1"/>
      <dgm:spPr/>
      <dgm:t>
        <a:bodyPr/>
        <a:lstStyle/>
        <a:p>
          <a:r>
            <a:rPr lang="ru-RU" sz="1900" dirty="0" smtClean="0"/>
            <a:t>ЭЛЕКТРОННАЯ ПОЧТА</a:t>
          </a:r>
        </a:p>
        <a:p>
          <a:r>
            <a:rPr lang="en-US" sz="2800" dirty="0" smtClean="0"/>
            <a:t>detskisad_kzn@mail.ru</a:t>
          </a:r>
          <a:endParaRPr lang="ru-RU" sz="2800" dirty="0"/>
        </a:p>
      </dgm:t>
    </dgm:pt>
    <dgm:pt modelId="{5B45A654-10F1-4DC4-A58A-746B5B2F4D97}" type="parTrans" cxnId="{A850BF4E-9836-4F4D-BC67-7EE20D2DCDDF}">
      <dgm:prSet/>
      <dgm:spPr/>
      <dgm:t>
        <a:bodyPr/>
        <a:lstStyle/>
        <a:p>
          <a:endParaRPr lang="ru-RU"/>
        </a:p>
      </dgm:t>
    </dgm:pt>
    <dgm:pt modelId="{D8C07EFE-6C7C-408C-80BA-30AD3784D348}" type="sibTrans" cxnId="{A850BF4E-9836-4F4D-BC67-7EE20D2DCDDF}">
      <dgm:prSet/>
      <dgm:spPr/>
      <dgm:t>
        <a:bodyPr/>
        <a:lstStyle/>
        <a:p>
          <a:endParaRPr lang="ru-RU"/>
        </a:p>
      </dgm:t>
    </dgm:pt>
    <dgm:pt modelId="{33ACB678-1A72-487D-8E3F-5AE243AC8993}">
      <dgm:prSet phldrT="[Текст]" custT="1"/>
      <dgm:spPr/>
      <dgm:t>
        <a:bodyPr/>
        <a:lstStyle/>
        <a:p>
          <a:r>
            <a:rPr lang="ru-RU" sz="2000" dirty="0" smtClean="0"/>
            <a:t>Специалисты управления образования</a:t>
          </a:r>
          <a:endParaRPr lang="ru-RU" sz="2000" dirty="0"/>
        </a:p>
      </dgm:t>
    </dgm:pt>
    <dgm:pt modelId="{320D758C-A57A-47FB-B80B-7FC643EC90C4}" type="parTrans" cxnId="{18E4F829-85C6-4B56-A136-6B126214A18C}">
      <dgm:prSet/>
      <dgm:spPr/>
      <dgm:t>
        <a:bodyPr/>
        <a:lstStyle/>
        <a:p>
          <a:endParaRPr lang="ru-RU"/>
        </a:p>
      </dgm:t>
    </dgm:pt>
    <dgm:pt modelId="{C355DA64-0BAC-4ABE-B215-B7160B325B29}" type="sibTrans" cxnId="{18E4F829-85C6-4B56-A136-6B126214A18C}">
      <dgm:prSet/>
      <dgm:spPr/>
      <dgm:t>
        <a:bodyPr/>
        <a:lstStyle/>
        <a:p>
          <a:endParaRPr lang="ru-RU"/>
        </a:p>
      </dgm:t>
    </dgm:pt>
    <dgm:pt modelId="{28870862-29C5-4A53-A0F8-582A07E0A473}">
      <dgm:prSet phldrT="[Текст]" custT="1"/>
      <dgm:spPr/>
      <dgm:t>
        <a:bodyPr/>
        <a:lstStyle/>
        <a:p>
          <a:r>
            <a:rPr lang="ru-RU" sz="2000" dirty="0" smtClean="0"/>
            <a:t>Педагоги детских садов</a:t>
          </a:r>
          <a:endParaRPr lang="ru-RU" sz="2000" dirty="0"/>
        </a:p>
      </dgm:t>
    </dgm:pt>
    <dgm:pt modelId="{B1B73B3D-037E-4340-AD48-C926060F1428}" type="parTrans" cxnId="{72E459B4-3189-4E7D-B2FD-3055BEB7DDB7}">
      <dgm:prSet/>
      <dgm:spPr/>
      <dgm:t>
        <a:bodyPr/>
        <a:lstStyle/>
        <a:p>
          <a:endParaRPr lang="ru-RU"/>
        </a:p>
      </dgm:t>
    </dgm:pt>
    <dgm:pt modelId="{91E5D0B7-EB37-4E91-A122-2570FCFB4F15}" type="sibTrans" cxnId="{72E459B4-3189-4E7D-B2FD-3055BEB7DDB7}">
      <dgm:prSet/>
      <dgm:spPr/>
      <dgm:t>
        <a:bodyPr/>
        <a:lstStyle/>
        <a:p>
          <a:endParaRPr lang="ru-RU"/>
        </a:p>
      </dgm:t>
    </dgm:pt>
    <dgm:pt modelId="{D20B412A-80B1-4E27-937A-EDB27B959A1A}">
      <dgm:prSet phldrT="[Текст]" custT="1"/>
      <dgm:spPr/>
      <dgm:t>
        <a:bodyPr/>
        <a:lstStyle/>
        <a:p>
          <a:r>
            <a:rPr lang="ru-RU" sz="1900" dirty="0" smtClean="0"/>
            <a:t>ТЕЛЕГРАМ/ВАТСАП</a:t>
          </a:r>
        </a:p>
        <a:p>
          <a:r>
            <a:rPr lang="ru-RU" sz="2800" dirty="0" smtClean="0"/>
            <a:t>89172748415</a:t>
          </a:r>
          <a:endParaRPr lang="ru-RU" sz="2800" dirty="0"/>
        </a:p>
      </dgm:t>
    </dgm:pt>
    <dgm:pt modelId="{8668C388-C3F4-4D50-9087-F94A0425673D}" type="parTrans" cxnId="{6E374578-6581-420E-B177-3B9C0C3C4A42}">
      <dgm:prSet/>
      <dgm:spPr/>
      <dgm:t>
        <a:bodyPr/>
        <a:lstStyle/>
        <a:p>
          <a:endParaRPr lang="ru-RU"/>
        </a:p>
      </dgm:t>
    </dgm:pt>
    <dgm:pt modelId="{571848E7-39FD-4AC4-BD8E-9FC16CBC44A8}" type="sibTrans" cxnId="{6E374578-6581-420E-B177-3B9C0C3C4A42}">
      <dgm:prSet/>
      <dgm:spPr/>
      <dgm:t>
        <a:bodyPr/>
        <a:lstStyle/>
        <a:p>
          <a:endParaRPr lang="ru-RU"/>
        </a:p>
      </dgm:t>
    </dgm:pt>
    <dgm:pt modelId="{FE214699-F204-4534-904D-B34B59BD545A}">
      <dgm:prSet phldrT="[Текст]" custT="1"/>
      <dgm:spPr/>
      <dgm:t>
        <a:bodyPr/>
        <a:lstStyle/>
        <a:p>
          <a:r>
            <a:rPr lang="ru-RU" sz="2000" dirty="0" smtClean="0"/>
            <a:t>Методисты районов</a:t>
          </a:r>
          <a:endParaRPr lang="ru-RU" sz="2000" dirty="0"/>
        </a:p>
      </dgm:t>
    </dgm:pt>
    <dgm:pt modelId="{29CE4AE5-D2A3-499A-8B39-5CDFC6AB638D}" type="parTrans" cxnId="{CAE4BE33-78B3-4CF0-B1C2-5EC47DA005BA}">
      <dgm:prSet/>
      <dgm:spPr/>
      <dgm:t>
        <a:bodyPr/>
        <a:lstStyle/>
        <a:p>
          <a:endParaRPr lang="ru-RU"/>
        </a:p>
      </dgm:t>
    </dgm:pt>
    <dgm:pt modelId="{A21B413C-B5A7-4BAC-A762-0560D8D31256}" type="sibTrans" cxnId="{CAE4BE33-78B3-4CF0-B1C2-5EC47DA005BA}">
      <dgm:prSet/>
      <dgm:spPr/>
      <dgm:t>
        <a:bodyPr/>
        <a:lstStyle/>
        <a:p>
          <a:endParaRPr lang="ru-RU"/>
        </a:p>
      </dgm:t>
    </dgm:pt>
    <dgm:pt modelId="{D90FCECE-5830-4511-A54A-A252B5CC6BE4}" type="pres">
      <dgm:prSet presAssocID="{917645B9-91E5-4D9D-88A0-7E081262E17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57C8D49-BDE3-4EE6-B9DB-8F9EF967DC55}" type="pres">
      <dgm:prSet presAssocID="{3570620E-7982-420A-BC44-B7C05AF7CC6F}" presName="hierRoot1" presStyleCnt="0"/>
      <dgm:spPr/>
      <dgm:t>
        <a:bodyPr/>
        <a:lstStyle/>
        <a:p>
          <a:endParaRPr lang="ru-RU"/>
        </a:p>
      </dgm:t>
    </dgm:pt>
    <dgm:pt modelId="{5535892F-B2FE-406B-B7A2-ED2CBE31889B}" type="pres">
      <dgm:prSet presAssocID="{3570620E-7982-420A-BC44-B7C05AF7CC6F}" presName="composite" presStyleCnt="0"/>
      <dgm:spPr/>
      <dgm:t>
        <a:bodyPr/>
        <a:lstStyle/>
        <a:p>
          <a:endParaRPr lang="ru-RU"/>
        </a:p>
      </dgm:t>
    </dgm:pt>
    <dgm:pt modelId="{0ED6917A-216E-4A33-B258-29B0CBD7C8B3}" type="pres">
      <dgm:prSet presAssocID="{3570620E-7982-420A-BC44-B7C05AF7CC6F}" presName="background" presStyleLbl="node0" presStyleIdx="0" presStyleCnt="1"/>
      <dgm:spPr/>
      <dgm:t>
        <a:bodyPr/>
        <a:lstStyle/>
        <a:p>
          <a:endParaRPr lang="ru-RU"/>
        </a:p>
      </dgm:t>
    </dgm:pt>
    <dgm:pt modelId="{2DEA45DF-D98F-40F6-8790-C57C1F81CDF7}" type="pres">
      <dgm:prSet presAssocID="{3570620E-7982-420A-BC44-B7C05AF7CC6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537537-1EE3-4682-8C1C-3148D4F96BD5}" type="pres">
      <dgm:prSet presAssocID="{3570620E-7982-420A-BC44-B7C05AF7CC6F}" presName="hierChild2" presStyleCnt="0"/>
      <dgm:spPr/>
      <dgm:t>
        <a:bodyPr/>
        <a:lstStyle/>
        <a:p>
          <a:endParaRPr lang="ru-RU"/>
        </a:p>
      </dgm:t>
    </dgm:pt>
    <dgm:pt modelId="{248C03A4-8301-4549-B4C1-ED8C74DB40E5}" type="pres">
      <dgm:prSet presAssocID="{5B45A654-10F1-4DC4-A58A-746B5B2F4D9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3DCFC67-62B8-4D13-BE30-9E696F051D84}" type="pres">
      <dgm:prSet presAssocID="{477402B5-2DB0-431A-9280-C5BE1B27C5DE}" presName="hierRoot2" presStyleCnt="0"/>
      <dgm:spPr/>
      <dgm:t>
        <a:bodyPr/>
        <a:lstStyle/>
        <a:p>
          <a:endParaRPr lang="ru-RU"/>
        </a:p>
      </dgm:t>
    </dgm:pt>
    <dgm:pt modelId="{3712B5F8-D397-448C-AE89-978803C990D5}" type="pres">
      <dgm:prSet presAssocID="{477402B5-2DB0-431A-9280-C5BE1B27C5DE}" presName="composite2" presStyleCnt="0"/>
      <dgm:spPr/>
      <dgm:t>
        <a:bodyPr/>
        <a:lstStyle/>
        <a:p>
          <a:endParaRPr lang="ru-RU"/>
        </a:p>
      </dgm:t>
    </dgm:pt>
    <dgm:pt modelId="{1AE60868-F207-4B95-BE5C-66E4C45FB61A}" type="pres">
      <dgm:prSet presAssocID="{477402B5-2DB0-431A-9280-C5BE1B27C5DE}" presName="background2" presStyleLbl="node2" presStyleIdx="0" presStyleCnt="2"/>
      <dgm:spPr/>
      <dgm:t>
        <a:bodyPr/>
        <a:lstStyle/>
        <a:p>
          <a:endParaRPr lang="ru-RU"/>
        </a:p>
      </dgm:t>
    </dgm:pt>
    <dgm:pt modelId="{71AADCE6-46E8-4319-BA82-8553C7BDB264}" type="pres">
      <dgm:prSet presAssocID="{477402B5-2DB0-431A-9280-C5BE1B27C5D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C46170-8484-47D5-AAE4-4E3A5303D0A3}" type="pres">
      <dgm:prSet presAssocID="{477402B5-2DB0-431A-9280-C5BE1B27C5DE}" presName="hierChild3" presStyleCnt="0"/>
      <dgm:spPr/>
      <dgm:t>
        <a:bodyPr/>
        <a:lstStyle/>
        <a:p>
          <a:endParaRPr lang="ru-RU"/>
        </a:p>
      </dgm:t>
    </dgm:pt>
    <dgm:pt modelId="{520CB798-036F-4E61-BEBF-CE4F72645BD9}" type="pres">
      <dgm:prSet presAssocID="{320D758C-A57A-47FB-B80B-7FC643EC90C4}" presName="Name17" presStyleLbl="parChTrans1D3" presStyleIdx="0" presStyleCnt="3"/>
      <dgm:spPr/>
      <dgm:t>
        <a:bodyPr/>
        <a:lstStyle/>
        <a:p>
          <a:endParaRPr lang="ru-RU"/>
        </a:p>
      </dgm:t>
    </dgm:pt>
    <dgm:pt modelId="{47C0E16C-FE77-4B11-8551-18898417E79C}" type="pres">
      <dgm:prSet presAssocID="{33ACB678-1A72-487D-8E3F-5AE243AC8993}" presName="hierRoot3" presStyleCnt="0"/>
      <dgm:spPr/>
      <dgm:t>
        <a:bodyPr/>
        <a:lstStyle/>
        <a:p>
          <a:endParaRPr lang="ru-RU"/>
        </a:p>
      </dgm:t>
    </dgm:pt>
    <dgm:pt modelId="{DA6E5883-94E9-477F-BDF4-D423B98707B5}" type="pres">
      <dgm:prSet presAssocID="{33ACB678-1A72-487D-8E3F-5AE243AC8993}" presName="composite3" presStyleCnt="0"/>
      <dgm:spPr/>
      <dgm:t>
        <a:bodyPr/>
        <a:lstStyle/>
        <a:p>
          <a:endParaRPr lang="ru-RU"/>
        </a:p>
      </dgm:t>
    </dgm:pt>
    <dgm:pt modelId="{D8990938-E1A5-49C0-8B06-D7122A63DB04}" type="pres">
      <dgm:prSet presAssocID="{33ACB678-1A72-487D-8E3F-5AE243AC8993}" presName="background3" presStyleLbl="node3" presStyleIdx="0" presStyleCnt="3"/>
      <dgm:spPr/>
      <dgm:t>
        <a:bodyPr/>
        <a:lstStyle/>
        <a:p>
          <a:endParaRPr lang="ru-RU"/>
        </a:p>
      </dgm:t>
    </dgm:pt>
    <dgm:pt modelId="{F3481BDF-7860-43C1-A5EB-EADB76885606}" type="pres">
      <dgm:prSet presAssocID="{33ACB678-1A72-487D-8E3F-5AE243AC8993}" presName="text3" presStyleLbl="fgAcc3" presStyleIdx="0" presStyleCnt="3" custScaleX="76103" custScaleY="829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1A8B5D-D67C-4E40-8CBB-82892A0CA404}" type="pres">
      <dgm:prSet presAssocID="{33ACB678-1A72-487D-8E3F-5AE243AC8993}" presName="hierChild4" presStyleCnt="0"/>
      <dgm:spPr/>
      <dgm:t>
        <a:bodyPr/>
        <a:lstStyle/>
        <a:p>
          <a:endParaRPr lang="ru-RU"/>
        </a:p>
      </dgm:t>
    </dgm:pt>
    <dgm:pt modelId="{375736D3-4F2C-43DB-9844-C3EB219AAE19}" type="pres">
      <dgm:prSet presAssocID="{B1B73B3D-037E-4340-AD48-C926060F1428}" presName="Name17" presStyleLbl="parChTrans1D3" presStyleIdx="1" presStyleCnt="3"/>
      <dgm:spPr/>
      <dgm:t>
        <a:bodyPr/>
        <a:lstStyle/>
        <a:p>
          <a:endParaRPr lang="ru-RU"/>
        </a:p>
      </dgm:t>
    </dgm:pt>
    <dgm:pt modelId="{AA34B59A-1E88-431E-8A67-89E6140D4CB6}" type="pres">
      <dgm:prSet presAssocID="{28870862-29C5-4A53-A0F8-582A07E0A473}" presName="hierRoot3" presStyleCnt="0"/>
      <dgm:spPr/>
      <dgm:t>
        <a:bodyPr/>
        <a:lstStyle/>
        <a:p>
          <a:endParaRPr lang="ru-RU"/>
        </a:p>
      </dgm:t>
    </dgm:pt>
    <dgm:pt modelId="{CFC7C1B1-38C2-44F0-B424-6E5F80877BB8}" type="pres">
      <dgm:prSet presAssocID="{28870862-29C5-4A53-A0F8-582A07E0A473}" presName="composite3" presStyleCnt="0"/>
      <dgm:spPr/>
      <dgm:t>
        <a:bodyPr/>
        <a:lstStyle/>
        <a:p>
          <a:endParaRPr lang="ru-RU"/>
        </a:p>
      </dgm:t>
    </dgm:pt>
    <dgm:pt modelId="{7139B7CA-B60A-4F29-9E4C-28DDD5D97FC2}" type="pres">
      <dgm:prSet presAssocID="{28870862-29C5-4A53-A0F8-582A07E0A473}" presName="background3" presStyleLbl="node3" presStyleIdx="1" presStyleCnt="3"/>
      <dgm:spPr/>
      <dgm:t>
        <a:bodyPr/>
        <a:lstStyle/>
        <a:p>
          <a:endParaRPr lang="ru-RU"/>
        </a:p>
      </dgm:t>
    </dgm:pt>
    <dgm:pt modelId="{FEBF3FDD-1057-4F36-9F1E-0F62C3CE2FE5}" type="pres">
      <dgm:prSet presAssocID="{28870862-29C5-4A53-A0F8-582A07E0A473}" presName="text3" presStyleLbl="fgAcc3" presStyleIdx="1" presStyleCnt="3" custScaleX="83184" custScaleY="801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6937CD-6D8E-4501-AD85-54B533A9F024}" type="pres">
      <dgm:prSet presAssocID="{28870862-29C5-4A53-A0F8-582A07E0A473}" presName="hierChild4" presStyleCnt="0"/>
      <dgm:spPr/>
      <dgm:t>
        <a:bodyPr/>
        <a:lstStyle/>
        <a:p>
          <a:endParaRPr lang="ru-RU"/>
        </a:p>
      </dgm:t>
    </dgm:pt>
    <dgm:pt modelId="{16DF1658-E306-4A06-B225-725576FE8FD8}" type="pres">
      <dgm:prSet presAssocID="{8668C388-C3F4-4D50-9087-F94A0425673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18B3C4D-A439-4EC4-AF38-1AA72910E698}" type="pres">
      <dgm:prSet presAssocID="{D20B412A-80B1-4E27-937A-EDB27B959A1A}" presName="hierRoot2" presStyleCnt="0"/>
      <dgm:spPr/>
      <dgm:t>
        <a:bodyPr/>
        <a:lstStyle/>
        <a:p>
          <a:endParaRPr lang="ru-RU"/>
        </a:p>
      </dgm:t>
    </dgm:pt>
    <dgm:pt modelId="{4C911B37-DF10-4852-B59C-FA922CA26151}" type="pres">
      <dgm:prSet presAssocID="{D20B412A-80B1-4E27-937A-EDB27B959A1A}" presName="composite2" presStyleCnt="0"/>
      <dgm:spPr/>
      <dgm:t>
        <a:bodyPr/>
        <a:lstStyle/>
        <a:p>
          <a:endParaRPr lang="ru-RU"/>
        </a:p>
      </dgm:t>
    </dgm:pt>
    <dgm:pt modelId="{D649480D-7ED8-4846-854C-8E7195C3A286}" type="pres">
      <dgm:prSet presAssocID="{D20B412A-80B1-4E27-937A-EDB27B959A1A}" presName="background2" presStyleLbl="node2" presStyleIdx="1" presStyleCnt="2"/>
      <dgm:spPr/>
      <dgm:t>
        <a:bodyPr/>
        <a:lstStyle/>
        <a:p>
          <a:endParaRPr lang="ru-RU"/>
        </a:p>
      </dgm:t>
    </dgm:pt>
    <dgm:pt modelId="{AE54AFB6-E5AB-4FF8-B115-28AE37C58C8A}" type="pres">
      <dgm:prSet presAssocID="{D20B412A-80B1-4E27-937A-EDB27B959A1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18ADCE-8265-45E4-BADB-A94178F2D6A3}" type="pres">
      <dgm:prSet presAssocID="{D20B412A-80B1-4E27-937A-EDB27B959A1A}" presName="hierChild3" presStyleCnt="0"/>
      <dgm:spPr/>
      <dgm:t>
        <a:bodyPr/>
        <a:lstStyle/>
        <a:p>
          <a:endParaRPr lang="ru-RU"/>
        </a:p>
      </dgm:t>
    </dgm:pt>
    <dgm:pt modelId="{F2AB1886-34D0-4D6B-844E-5ED550B11B9C}" type="pres">
      <dgm:prSet presAssocID="{29CE4AE5-D2A3-499A-8B39-5CDFC6AB638D}" presName="Name17" presStyleLbl="parChTrans1D3" presStyleIdx="2" presStyleCnt="3"/>
      <dgm:spPr/>
      <dgm:t>
        <a:bodyPr/>
        <a:lstStyle/>
        <a:p>
          <a:endParaRPr lang="ru-RU"/>
        </a:p>
      </dgm:t>
    </dgm:pt>
    <dgm:pt modelId="{474462B9-22BB-42E9-AD3B-E45E38CBCCF5}" type="pres">
      <dgm:prSet presAssocID="{FE214699-F204-4534-904D-B34B59BD545A}" presName="hierRoot3" presStyleCnt="0"/>
      <dgm:spPr/>
      <dgm:t>
        <a:bodyPr/>
        <a:lstStyle/>
        <a:p>
          <a:endParaRPr lang="ru-RU"/>
        </a:p>
      </dgm:t>
    </dgm:pt>
    <dgm:pt modelId="{737B21C6-D163-4A54-9A94-99CC36F92725}" type="pres">
      <dgm:prSet presAssocID="{FE214699-F204-4534-904D-B34B59BD545A}" presName="composite3" presStyleCnt="0"/>
      <dgm:spPr/>
      <dgm:t>
        <a:bodyPr/>
        <a:lstStyle/>
        <a:p>
          <a:endParaRPr lang="ru-RU"/>
        </a:p>
      </dgm:t>
    </dgm:pt>
    <dgm:pt modelId="{244D4E07-5261-4FCB-A8E1-F6BC29A2E355}" type="pres">
      <dgm:prSet presAssocID="{FE214699-F204-4534-904D-B34B59BD545A}" presName="background3" presStyleLbl="node3" presStyleIdx="2" presStyleCnt="3"/>
      <dgm:spPr/>
      <dgm:t>
        <a:bodyPr/>
        <a:lstStyle/>
        <a:p>
          <a:endParaRPr lang="ru-RU"/>
        </a:p>
      </dgm:t>
    </dgm:pt>
    <dgm:pt modelId="{15E9881B-13F3-49D8-AD7C-6B184E064F39}" type="pres">
      <dgm:prSet presAssocID="{FE214699-F204-4534-904D-B34B59BD545A}" presName="text3" presStyleLbl="fgAcc3" presStyleIdx="2" presStyleCnt="3" custScaleX="77743" custScaleY="81136" custLinFactNeighborX="14395" custLinFactNeighborY="13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045B58-E3AC-48E8-B5A0-A31FC986D2D2}" type="pres">
      <dgm:prSet presAssocID="{FE214699-F204-4534-904D-B34B59BD545A}" presName="hierChild4" presStyleCnt="0"/>
      <dgm:spPr/>
      <dgm:t>
        <a:bodyPr/>
        <a:lstStyle/>
        <a:p>
          <a:endParaRPr lang="ru-RU"/>
        </a:p>
      </dgm:t>
    </dgm:pt>
  </dgm:ptLst>
  <dgm:cxnLst>
    <dgm:cxn modelId="{CB09C526-EA22-4FF3-9B00-43C66BAD3CB9}" type="presOf" srcId="{8668C388-C3F4-4D50-9087-F94A0425673D}" destId="{16DF1658-E306-4A06-B225-725576FE8FD8}" srcOrd="0" destOrd="0" presId="urn:microsoft.com/office/officeart/2005/8/layout/hierarchy1"/>
    <dgm:cxn modelId="{51C69007-B906-4A3A-B849-229C2DC841C1}" type="presOf" srcId="{917645B9-91E5-4D9D-88A0-7E081262E179}" destId="{D90FCECE-5830-4511-A54A-A252B5CC6BE4}" srcOrd="0" destOrd="0" presId="urn:microsoft.com/office/officeart/2005/8/layout/hierarchy1"/>
    <dgm:cxn modelId="{F7F9A6FB-AAD0-4F46-9553-2CB560D3FA69}" type="presOf" srcId="{477402B5-2DB0-431A-9280-C5BE1B27C5DE}" destId="{71AADCE6-46E8-4319-BA82-8553C7BDB264}" srcOrd="0" destOrd="0" presId="urn:microsoft.com/office/officeart/2005/8/layout/hierarchy1"/>
    <dgm:cxn modelId="{EA376505-CB24-409E-B160-186D292B2E8E}" type="presOf" srcId="{D20B412A-80B1-4E27-937A-EDB27B959A1A}" destId="{AE54AFB6-E5AB-4FF8-B115-28AE37C58C8A}" srcOrd="0" destOrd="0" presId="urn:microsoft.com/office/officeart/2005/8/layout/hierarchy1"/>
    <dgm:cxn modelId="{2AA3E4F6-F54E-4436-B116-82D5CA5E5A24}" type="presOf" srcId="{33ACB678-1A72-487D-8E3F-5AE243AC8993}" destId="{F3481BDF-7860-43C1-A5EB-EADB76885606}" srcOrd="0" destOrd="0" presId="urn:microsoft.com/office/officeart/2005/8/layout/hierarchy1"/>
    <dgm:cxn modelId="{72E459B4-3189-4E7D-B2FD-3055BEB7DDB7}" srcId="{477402B5-2DB0-431A-9280-C5BE1B27C5DE}" destId="{28870862-29C5-4A53-A0F8-582A07E0A473}" srcOrd="1" destOrd="0" parTransId="{B1B73B3D-037E-4340-AD48-C926060F1428}" sibTransId="{91E5D0B7-EB37-4E91-A122-2570FCFB4F15}"/>
    <dgm:cxn modelId="{CAE4BE33-78B3-4CF0-B1C2-5EC47DA005BA}" srcId="{D20B412A-80B1-4E27-937A-EDB27B959A1A}" destId="{FE214699-F204-4534-904D-B34B59BD545A}" srcOrd="0" destOrd="0" parTransId="{29CE4AE5-D2A3-499A-8B39-5CDFC6AB638D}" sibTransId="{A21B413C-B5A7-4BAC-A762-0560D8D31256}"/>
    <dgm:cxn modelId="{9F717780-5220-41AD-A9F6-DCE4A8F49D40}" type="presOf" srcId="{3570620E-7982-420A-BC44-B7C05AF7CC6F}" destId="{2DEA45DF-D98F-40F6-8790-C57C1F81CDF7}" srcOrd="0" destOrd="0" presId="urn:microsoft.com/office/officeart/2005/8/layout/hierarchy1"/>
    <dgm:cxn modelId="{7C1F4B88-64E7-4470-9E75-B8D0A684E1B4}" srcId="{917645B9-91E5-4D9D-88A0-7E081262E179}" destId="{3570620E-7982-420A-BC44-B7C05AF7CC6F}" srcOrd="0" destOrd="0" parTransId="{8568358E-6FCF-48F4-A148-CE9361E601B6}" sibTransId="{6338D4C5-4F93-4A5E-A625-0D171DCB224C}"/>
    <dgm:cxn modelId="{8B90FB8A-B946-41E7-A98D-60FA2DD3BEF6}" type="presOf" srcId="{5B45A654-10F1-4DC4-A58A-746B5B2F4D97}" destId="{248C03A4-8301-4549-B4C1-ED8C74DB40E5}" srcOrd="0" destOrd="0" presId="urn:microsoft.com/office/officeart/2005/8/layout/hierarchy1"/>
    <dgm:cxn modelId="{168FFAE7-52D1-4946-8AC1-EF799A7F89A8}" type="presOf" srcId="{B1B73B3D-037E-4340-AD48-C926060F1428}" destId="{375736D3-4F2C-43DB-9844-C3EB219AAE19}" srcOrd="0" destOrd="0" presId="urn:microsoft.com/office/officeart/2005/8/layout/hierarchy1"/>
    <dgm:cxn modelId="{47F48E08-D74C-4CC4-849A-945B327ED498}" type="presOf" srcId="{320D758C-A57A-47FB-B80B-7FC643EC90C4}" destId="{520CB798-036F-4E61-BEBF-CE4F72645BD9}" srcOrd="0" destOrd="0" presId="urn:microsoft.com/office/officeart/2005/8/layout/hierarchy1"/>
    <dgm:cxn modelId="{125CA3B4-59F6-4EC2-ABFA-07220D8A0D5D}" type="presOf" srcId="{29CE4AE5-D2A3-499A-8B39-5CDFC6AB638D}" destId="{F2AB1886-34D0-4D6B-844E-5ED550B11B9C}" srcOrd="0" destOrd="0" presId="urn:microsoft.com/office/officeart/2005/8/layout/hierarchy1"/>
    <dgm:cxn modelId="{A850BF4E-9836-4F4D-BC67-7EE20D2DCDDF}" srcId="{3570620E-7982-420A-BC44-B7C05AF7CC6F}" destId="{477402B5-2DB0-431A-9280-C5BE1B27C5DE}" srcOrd="0" destOrd="0" parTransId="{5B45A654-10F1-4DC4-A58A-746B5B2F4D97}" sibTransId="{D8C07EFE-6C7C-408C-80BA-30AD3784D348}"/>
    <dgm:cxn modelId="{18E4F829-85C6-4B56-A136-6B126214A18C}" srcId="{477402B5-2DB0-431A-9280-C5BE1B27C5DE}" destId="{33ACB678-1A72-487D-8E3F-5AE243AC8993}" srcOrd="0" destOrd="0" parTransId="{320D758C-A57A-47FB-B80B-7FC643EC90C4}" sibTransId="{C355DA64-0BAC-4ABE-B215-B7160B325B29}"/>
    <dgm:cxn modelId="{1C207CDA-48AC-4332-97D3-2EA0372F6235}" type="presOf" srcId="{28870862-29C5-4A53-A0F8-582A07E0A473}" destId="{FEBF3FDD-1057-4F36-9F1E-0F62C3CE2FE5}" srcOrd="0" destOrd="0" presId="urn:microsoft.com/office/officeart/2005/8/layout/hierarchy1"/>
    <dgm:cxn modelId="{2C4841A3-63F0-409B-B020-473990050E51}" type="presOf" srcId="{FE214699-F204-4534-904D-B34B59BD545A}" destId="{15E9881B-13F3-49D8-AD7C-6B184E064F39}" srcOrd="0" destOrd="0" presId="urn:microsoft.com/office/officeart/2005/8/layout/hierarchy1"/>
    <dgm:cxn modelId="{6E374578-6581-420E-B177-3B9C0C3C4A42}" srcId="{3570620E-7982-420A-BC44-B7C05AF7CC6F}" destId="{D20B412A-80B1-4E27-937A-EDB27B959A1A}" srcOrd="1" destOrd="0" parTransId="{8668C388-C3F4-4D50-9087-F94A0425673D}" sibTransId="{571848E7-39FD-4AC4-BD8E-9FC16CBC44A8}"/>
    <dgm:cxn modelId="{B69AECD5-9FAC-47A5-B460-F33447EFDD17}" type="presParOf" srcId="{D90FCECE-5830-4511-A54A-A252B5CC6BE4}" destId="{957C8D49-BDE3-4EE6-B9DB-8F9EF967DC55}" srcOrd="0" destOrd="0" presId="urn:microsoft.com/office/officeart/2005/8/layout/hierarchy1"/>
    <dgm:cxn modelId="{486A4E55-F681-4B2B-B8CF-98AB6A777052}" type="presParOf" srcId="{957C8D49-BDE3-4EE6-B9DB-8F9EF967DC55}" destId="{5535892F-B2FE-406B-B7A2-ED2CBE31889B}" srcOrd="0" destOrd="0" presId="urn:microsoft.com/office/officeart/2005/8/layout/hierarchy1"/>
    <dgm:cxn modelId="{4355A4EE-F116-4505-8344-B54DD23CC254}" type="presParOf" srcId="{5535892F-B2FE-406B-B7A2-ED2CBE31889B}" destId="{0ED6917A-216E-4A33-B258-29B0CBD7C8B3}" srcOrd="0" destOrd="0" presId="urn:microsoft.com/office/officeart/2005/8/layout/hierarchy1"/>
    <dgm:cxn modelId="{D35A21F4-D270-404E-A803-2BC9A9320830}" type="presParOf" srcId="{5535892F-B2FE-406B-B7A2-ED2CBE31889B}" destId="{2DEA45DF-D98F-40F6-8790-C57C1F81CDF7}" srcOrd="1" destOrd="0" presId="urn:microsoft.com/office/officeart/2005/8/layout/hierarchy1"/>
    <dgm:cxn modelId="{F5B445A1-FA04-4A08-A75C-F673A973173F}" type="presParOf" srcId="{957C8D49-BDE3-4EE6-B9DB-8F9EF967DC55}" destId="{FF537537-1EE3-4682-8C1C-3148D4F96BD5}" srcOrd="1" destOrd="0" presId="urn:microsoft.com/office/officeart/2005/8/layout/hierarchy1"/>
    <dgm:cxn modelId="{7C5066F5-AA14-49DF-82BE-8591898BC244}" type="presParOf" srcId="{FF537537-1EE3-4682-8C1C-3148D4F96BD5}" destId="{248C03A4-8301-4549-B4C1-ED8C74DB40E5}" srcOrd="0" destOrd="0" presId="urn:microsoft.com/office/officeart/2005/8/layout/hierarchy1"/>
    <dgm:cxn modelId="{584F763F-20B9-4B8D-B27A-B4131AE6BA78}" type="presParOf" srcId="{FF537537-1EE3-4682-8C1C-3148D4F96BD5}" destId="{73DCFC67-62B8-4D13-BE30-9E696F051D84}" srcOrd="1" destOrd="0" presId="urn:microsoft.com/office/officeart/2005/8/layout/hierarchy1"/>
    <dgm:cxn modelId="{2B89038D-03A2-4662-90EF-BD1A753AF94B}" type="presParOf" srcId="{73DCFC67-62B8-4D13-BE30-9E696F051D84}" destId="{3712B5F8-D397-448C-AE89-978803C990D5}" srcOrd="0" destOrd="0" presId="urn:microsoft.com/office/officeart/2005/8/layout/hierarchy1"/>
    <dgm:cxn modelId="{3124AD2B-1369-43D4-AEB8-A6CED1E791E9}" type="presParOf" srcId="{3712B5F8-D397-448C-AE89-978803C990D5}" destId="{1AE60868-F207-4B95-BE5C-66E4C45FB61A}" srcOrd="0" destOrd="0" presId="urn:microsoft.com/office/officeart/2005/8/layout/hierarchy1"/>
    <dgm:cxn modelId="{CFA3DA6D-CD53-4DAC-8320-84D5FCCBAAA9}" type="presParOf" srcId="{3712B5F8-D397-448C-AE89-978803C990D5}" destId="{71AADCE6-46E8-4319-BA82-8553C7BDB264}" srcOrd="1" destOrd="0" presId="urn:microsoft.com/office/officeart/2005/8/layout/hierarchy1"/>
    <dgm:cxn modelId="{07A09E9B-6966-487B-A8FA-E867A2AE9C76}" type="presParOf" srcId="{73DCFC67-62B8-4D13-BE30-9E696F051D84}" destId="{65C46170-8484-47D5-AAE4-4E3A5303D0A3}" srcOrd="1" destOrd="0" presId="urn:microsoft.com/office/officeart/2005/8/layout/hierarchy1"/>
    <dgm:cxn modelId="{014F0B70-1CDF-4C8C-918C-C59306B023AB}" type="presParOf" srcId="{65C46170-8484-47D5-AAE4-4E3A5303D0A3}" destId="{520CB798-036F-4E61-BEBF-CE4F72645BD9}" srcOrd="0" destOrd="0" presId="urn:microsoft.com/office/officeart/2005/8/layout/hierarchy1"/>
    <dgm:cxn modelId="{8159C8B2-001C-4F2D-8778-67ABB5930EBE}" type="presParOf" srcId="{65C46170-8484-47D5-AAE4-4E3A5303D0A3}" destId="{47C0E16C-FE77-4B11-8551-18898417E79C}" srcOrd="1" destOrd="0" presId="urn:microsoft.com/office/officeart/2005/8/layout/hierarchy1"/>
    <dgm:cxn modelId="{AB347950-4C05-4EC6-BFBA-7B9F2BBA97B6}" type="presParOf" srcId="{47C0E16C-FE77-4B11-8551-18898417E79C}" destId="{DA6E5883-94E9-477F-BDF4-D423B98707B5}" srcOrd="0" destOrd="0" presId="urn:microsoft.com/office/officeart/2005/8/layout/hierarchy1"/>
    <dgm:cxn modelId="{9098F3A8-88FE-4AAB-AE6F-30EA597F6552}" type="presParOf" srcId="{DA6E5883-94E9-477F-BDF4-D423B98707B5}" destId="{D8990938-E1A5-49C0-8B06-D7122A63DB04}" srcOrd="0" destOrd="0" presId="urn:microsoft.com/office/officeart/2005/8/layout/hierarchy1"/>
    <dgm:cxn modelId="{284187CB-909B-47CA-88E6-E63FD614A047}" type="presParOf" srcId="{DA6E5883-94E9-477F-BDF4-D423B98707B5}" destId="{F3481BDF-7860-43C1-A5EB-EADB76885606}" srcOrd="1" destOrd="0" presId="urn:microsoft.com/office/officeart/2005/8/layout/hierarchy1"/>
    <dgm:cxn modelId="{C1A61378-5CF3-4ED7-B40D-B7DA41D21FEA}" type="presParOf" srcId="{47C0E16C-FE77-4B11-8551-18898417E79C}" destId="{3C1A8B5D-D67C-4E40-8CBB-82892A0CA404}" srcOrd="1" destOrd="0" presId="urn:microsoft.com/office/officeart/2005/8/layout/hierarchy1"/>
    <dgm:cxn modelId="{8D92695D-A418-4FDA-9D38-410A7076E88D}" type="presParOf" srcId="{65C46170-8484-47D5-AAE4-4E3A5303D0A3}" destId="{375736D3-4F2C-43DB-9844-C3EB219AAE19}" srcOrd="2" destOrd="0" presId="urn:microsoft.com/office/officeart/2005/8/layout/hierarchy1"/>
    <dgm:cxn modelId="{7F1351A5-0C68-4907-A3FF-DEECF28669DF}" type="presParOf" srcId="{65C46170-8484-47D5-AAE4-4E3A5303D0A3}" destId="{AA34B59A-1E88-431E-8A67-89E6140D4CB6}" srcOrd="3" destOrd="0" presId="urn:microsoft.com/office/officeart/2005/8/layout/hierarchy1"/>
    <dgm:cxn modelId="{AF2CA6D2-03A5-4249-9DBB-7B8B1EA841C3}" type="presParOf" srcId="{AA34B59A-1E88-431E-8A67-89E6140D4CB6}" destId="{CFC7C1B1-38C2-44F0-B424-6E5F80877BB8}" srcOrd="0" destOrd="0" presId="urn:microsoft.com/office/officeart/2005/8/layout/hierarchy1"/>
    <dgm:cxn modelId="{4DF5AA58-37DF-4881-BA8D-4F8D6437B4A1}" type="presParOf" srcId="{CFC7C1B1-38C2-44F0-B424-6E5F80877BB8}" destId="{7139B7CA-B60A-4F29-9E4C-28DDD5D97FC2}" srcOrd="0" destOrd="0" presId="urn:microsoft.com/office/officeart/2005/8/layout/hierarchy1"/>
    <dgm:cxn modelId="{4DF5B829-5B1D-411E-803A-E1B4C2F152E5}" type="presParOf" srcId="{CFC7C1B1-38C2-44F0-B424-6E5F80877BB8}" destId="{FEBF3FDD-1057-4F36-9F1E-0F62C3CE2FE5}" srcOrd="1" destOrd="0" presId="urn:microsoft.com/office/officeart/2005/8/layout/hierarchy1"/>
    <dgm:cxn modelId="{035A7B2C-5355-406F-BA12-E52E2DF31D47}" type="presParOf" srcId="{AA34B59A-1E88-431E-8A67-89E6140D4CB6}" destId="{2A6937CD-6D8E-4501-AD85-54B533A9F024}" srcOrd="1" destOrd="0" presId="urn:microsoft.com/office/officeart/2005/8/layout/hierarchy1"/>
    <dgm:cxn modelId="{7144E43B-5EB4-4E49-966B-B07C76D0BC00}" type="presParOf" srcId="{FF537537-1EE3-4682-8C1C-3148D4F96BD5}" destId="{16DF1658-E306-4A06-B225-725576FE8FD8}" srcOrd="2" destOrd="0" presId="urn:microsoft.com/office/officeart/2005/8/layout/hierarchy1"/>
    <dgm:cxn modelId="{5EB4BA0E-2B5F-432C-A8AB-FB81F9A6021A}" type="presParOf" srcId="{FF537537-1EE3-4682-8C1C-3148D4F96BD5}" destId="{118B3C4D-A439-4EC4-AF38-1AA72910E698}" srcOrd="3" destOrd="0" presId="urn:microsoft.com/office/officeart/2005/8/layout/hierarchy1"/>
    <dgm:cxn modelId="{4C8D0701-CECD-4C5A-80DA-88D657CCB09E}" type="presParOf" srcId="{118B3C4D-A439-4EC4-AF38-1AA72910E698}" destId="{4C911B37-DF10-4852-B59C-FA922CA26151}" srcOrd="0" destOrd="0" presId="urn:microsoft.com/office/officeart/2005/8/layout/hierarchy1"/>
    <dgm:cxn modelId="{C5E3CF16-D7E3-4FF4-B104-B4E62D74FBE2}" type="presParOf" srcId="{4C911B37-DF10-4852-B59C-FA922CA26151}" destId="{D649480D-7ED8-4846-854C-8E7195C3A286}" srcOrd="0" destOrd="0" presId="urn:microsoft.com/office/officeart/2005/8/layout/hierarchy1"/>
    <dgm:cxn modelId="{7E10641D-FA8A-49B1-96DF-FF47DDCEE1D9}" type="presParOf" srcId="{4C911B37-DF10-4852-B59C-FA922CA26151}" destId="{AE54AFB6-E5AB-4FF8-B115-28AE37C58C8A}" srcOrd="1" destOrd="0" presId="urn:microsoft.com/office/officeart/2005/8/layout/hierarchy1"/>
    <dgm:cxn modelId="{93B45A89-915C-4931-85BC-0DBD3C238310}" type="presParOf" srcId="{118B3C4D-A439-4EC4-AF38-1AA72910E698}" destId="{7118ADCE-8265-45E4-BADB-A94178F2D6A3}" srcOrd="1" destOrd="0" presId="urn:microsoft.com/office/officeart/2005/8/layout/hierarchy1"/>
    <dgm:cxn modelId="{C0FA4BC6-C073-43CD-B8C3-966EB0F52C2D}" type="presParOf" srcId="{7118ADCE-8265-45E4-BADB-A94178F2D6A3}" destId="{F2AB1886-34D0-4D6B-844E-5ED550B11B9C}" srcOrd="0" destOrd="0" presId="urn:microsoft.com/office/officeart/2005/8/layout/hierarchy1"/>
    <dgm:cxn modelId="{52120268-BF86-494A-9347-54EF9F75F944}" type="presParOf" srcId="{7118ADCE-8265-45E4-BADB-A94178F2D6A3}" destId="{474462B9-22BB-42E9-AD3B-E45E38CBCCF5}" srcOrd="1" destOrd="0" presId="urn:microsoft.com/office/officeart/2005/8/layout/hierarchy1"/>
    <dgm:cxn modelId="{DA06AB80-A498-4162-A502-924CE909A82E}" type="presParOf" srcId="{474462B9-22BB-42E9-AD3B-E45E38CBCCF5}" destId="{737B21C6-D163-4A54-9A94-99CC36F92725}" srcOrd="0" destOrd="0" presId="urn:microsoft.com/office/officeart/2005/8/layout/hierarchy1"/>
    <dgm:cxn modelId="{DA75F226-AC4D-4972-9495-0B716BB259B3}" type="presParOf" srcId="{737B21C6-D163-4A54-9A94-99CC36F92725}" destId="{244D4E07-5261-4FCB-A8E1-F6BC29A2E355}" srcOrd="0" destOrd="0" presId="urn:microsoft.com/office/officeart/2005/8/layout/hierarchy1"/>
    <dgm:cxn modelId="{E3283D61-7C14-4E93-9D0A-D6C13FE5FF6A}" type="presParOf" srcId="{737B21C6-D163-4A54-9A94-99CC36F92725}" destId="{15E9881B-13F3-49D8-AD7C-6B184E064F39}" srcOrd="1" destOrd="0" presId="urn:microsoft.com/office/officeart/2005/8/layout/hierarchy1"/>
    <dgm:cxn modelId="{72E65DFE-F07B-4F8B-91D9-DAD5E5BD0E11}" type="presParOf" srcId="{474462B9-22BB-42E9-AD3B-E45E38CBCCF5}" destId="{29045B58-E3AC-48E8-B5A0-A31FC986D2D2}" srcOrd="1" destOrd="0" presId="urn:microsoft.com/office/officeart/2005/8/layout/hierarchy1"/>
  </dgm:cxnLst>
  <dgm:bg/>
  <dgm:whole>
    <a:ln w="1905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D65DAA-93F8-4C04-BFCC-DE4E72BBEF0A}" type="doc">
      <dgm:prSet loTypeId="urn:microsoft.com/office/officeart/2009/3/layout/HorizontalOrganizationChart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364A96-191E-4C80-9DE4-A0716EEBAFAD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Видео (2-5 мин)</a:t>
          </a:r>
          <a:endParaRPr lang="ru-RU" sz="1800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E3DD2CC4-9859-4D0A-B7FA-1A4DF4B893E1}" type="parTrans" cxnId="{0619B145-EF55-4462-B56E-B3DE2F184957}">
      <dgm:prSet/>
      <dgm:spPr/>
      <dgm:t>
        <a:bodyPr/>
        <a:lstStyle/>
        <a:p>
          <a:endParaRPr lang="ru-RU"/>
        </a:p>
      </dgm:t>
    </dgm:pt>
    <dgm:pt modelId="{AAF739A4-2F41-4F8D-9A43-F76B3CE34A2A}" type="sibTrans" cxnId="{0619B145-EF55-4462-B56E-B3DE2F184957}">
      <dgm:prSet/>
      <dgm:spPr/>
      <dgm:t>
        <a:bodyPr/>
        <a:lstStyle/>
        <a:p>
          <a:endParaRPr lang="ru-RU"/>
        </a:p>
      </dgm:t>
    </dgm:pt>
    <dgm:pt modelId="{8DC728F3-75C4-418C-BACD-19A3BD917E41}" type="asst">
      <dgm:prSet phldrT="[Текст]" custT="1"/>
      <dgm:spPr/>
      <dgm:t>
        <a:bodyPr/>
        <a:lstStyle/>
        <a:p>
          <a:r>
            <a:rPr lang="ru-RU" sz="34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Фото/видео монтаж </a:t>
          </a:r>
          <a:r>
            <a:rPr lang="ru-RU" sz="2000" dirty="0" smtClean="0"/>
            <a:t>(для комп: </a:t>
          </a:r>
          <a:r>
            <a:rPr lang="en-US" sz="2000" dirty="0" err="1" smtClean="0"/>
            <a:t>Movavi</a:t>
          </a:r>
          <a:r>
            <a:rPr lang="en-US" sz="2000" dirty="0" smtClean="0"/>
            <a:t> Video Editor</a:t>
          </a:r>
          <a:r>
            <a:rPr lang="ru-RU" sz="2000" dirty="0" smtClean="0"/>
            <a:t>, для телефона:</a:t>
          </a:r>
          <a:r>
            <a:rPr lang="en-US" sz="2000" b="0" i="0" dirty="0" err="1" smtClean="0"/>
            <a:t>VivaVideo</a:t>
          </a:r>
          <a:r>
            <a:rPr lang="ru-RU" sz="2000" b="0" i="0" dirty="0" smtClean="0"/>
            <a:t>,</a:t>
          </a:r>
          <a:r>
            <a:rPr lang="en-US" sz="2000" b="0" i="0" dirty="0" err="1" smtClean="0"/>
            <a:t>YouCut</a:t>
          </a:r>
          <a:r>
            <a:rPr lang="ru-RU" sz="2000" b="0" i="0" dirty="0" smtClean="0"/>
            <a:t>)</a:t>
          </a:r>
        </a:p>
        <a:p>
          <a:r>
            <a:rPr lang="ru-RU" sz="2000" b="0" i="0" dirty="0" smtClean="0"/>
            <a:t>Ссылка на статью</a:t>
          </a:r>
          <a:r>
            <a:rPr lang="en-US" sz="2000" b="0" i="0" dirty="0" smtClean="0"/>
            <a:t> </a:t>
          </a:r>
          <a:endParaRPr lang="ru-RU" sz="2000" b="0" i="0" dirty="0" smtClean="0"/>
        </a:p>
        <a:p>
          <a:r>
            <a:rPr lang="en-US" sz="2000" b="0" i="0" dirty="0" smtClean="0"/>
            <a:t>https://www.pro-smm.com/prilozheniya-dlya-video-stories-igtv/</a:t>
          </a:r>
          <a:endParaRPr lang="ru-RU" sz="2000" b="0" i="0" dirty="0" smtClean="0"/>
        </a:p>
        <a:p>
          <a:endParaRPr lang="ru-RU" sz="2000" b="0" dirty="0"/>
        </a:p>
      </dgm:t>
    </dgm:pt>
    <dgm:pt modelId="{542D1F43-07D4-46D2-90D4-B8E115480623}" type="parTrans" cxnId="{8E888EEA-86B4-443F-91D2-B4235CC1E89B}">
      <dgm:prSet/>
      <dgm:spPr/>
      <dgm:t>
        <a:bodyPr/>
        <a:lstStyle/>
        <a:p>
          <a:endParaRPr lang="ru-RU"/>
        </a:p>
      </dgm:t>
    </dgm:pt>
    <dgm:pt modelId="{16273219-95A6-4CEC-B12B-A57DAE94E09B}" type="sibTrans" cxnId="{8E888EEA-86B4-443F-91D2-B4235CC1E89B}">
      <dgm:prSet/>
      <dgm:spPr/>
      <dgm:t>
        <a:bodyPr/>
        <a:lstStyle/>
        <a:p>
          <a:endParaRPr lang="ru-RU"/>
        </a:p>
      </dgm:t>
    </dgm:pt>
    <dgm:pt modelId="{EF00F73A-338C-417F-9F95-A6E10202BE2E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Одежда</a:t>
          </a:r>
          <a:r>
            <a:rPr lang="ru-RU" sz="2000" dirty="0" smtClean="0"/>
            <a:t> </a:t>
          </a:r>
        </a:p>
        <a:p>
          <a:r>
            <a:rPr lang="ru-RU" sz="1100" dirty="0" smtClean="0"/>
            <a:t>Одевайтесь соответственно. Избегайте яркую, неоновых цветов одежду. Так же рекомендуется не выступать перед камерой в полосатой одежде. </a:t>
          </a:r>
          <a:endParaRPr lang="ru-RU" sz="1100" dirty="0"/>
        </a:p>
      </dgm:t>
    </dgm:pt>
    <dgm:pt modelId="{91718367-50B6-4E4C-A626-D3984EC9F9E3}" type="parTrans" cxnId="{E558D1C2-F845-4EB9-912E-C1D242D7A3C0}">
      <dgm:prSet/>
      <dgm:spPr/>
      <dgm:t>
        <a:bodyPr/>
        <a:lstStyle/>
        <a:p>
          <a:endParaRPr lang="ru-RU"/>
        </a:p>
      </dgm:t>
    </dgm:pt>
    <dgm:pt modelId="{FDA74C61-18A7-4646-8A99-696687E2D8E5}" type="sibTrans" cxnId="{E558D1C2-F845-4EB9-912E-C1D242D7A3C0}">
      <dgm:prSet/>
      <dgm:spPr/>
      <dgm:t>
        <a:bodyPr/>
        <a:lstStyle/>
        <a:p>
          <a:endParaRPr lang="ru-RU"/>
        </a:p>
      </dgm:t>
    </dgm:pt>
    <dgm:pt modelId="{939B0F77-69B6-4CE0-9735-08E55CAE9805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Ракурс</a:t>
          </a:r>
        </a:p>
        <a:p>
          <a:r>
            <a:rPr lang="ru-RU" sz="11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 </a:t>
          </a:r>
          <a:r>
            <a:rPr lang="ru-RU" sz="1100" dirty="0" smtClean="0">
              <a:solidFill>
                <a:schemeClr val="bg1"/>
              </a:solidFill>
            </a:rPr>
            <a:t>Время от времени меняйте ракурс. Не стоит все время показывать только “говорящую голову” или </a:t>
          </a:r>
          <a:r>
            <a:rPr lang="ru-RU" sz="1100" dirty="0" smtClean="0">
              <a:solidFill>
                <a:schemeClr val="bg1"/>
              </a:solidFill>
            </a:rPr>
            <a:t>только руки</a:t>
          </a:r>
          <a:endParaRPr lang="ru-RU" sz="1100" dirty="0">
            <a:solidFill>
              <a:schemeClr val="bg1"/>
            </a:solidFill>
          </a:endParaRPr>
        </a:p>
      </dgm:t>
    </dgm:pt>
    <dgm:pt modelId="{681636E8-4730-437A-A92C-539D597F9A52}" type="parTrans" cxnId="{8CE54264-9BE8-49B9-870B-6BC5AD355A00}">
      <dgm:prSet/>
      <dgm:spPr/>
      <dgm:t>
        <a:bodyPr/>
        <a:lstStyle/>
        <a:p>
          <a:endParaRPr lang="ru-RU"/>
        </a:p>
      </dgm:t>
    </dgm:pt>
    <dgm:pt modelId="{3DDDD14A-5EF2-4057-B0CF-6314A17B16E8}" type="sibTrans" cxnId="{8CE54264-9BE8-49B9-870B-6BC5AD355A00}">
      <dgm:prSet/>
      <dgm:spPr/>
      <dgm:t>
        <a:bodyPr/>
        <a:lstStyle/>
        <a:p>
          <a:endParaRPr lang="ru-RU"/>
        </a:p>
      </dgm:t>
    </dgm:pt>
    <dgm:pt modelId="{0E956B5E-5251-4505-87C3-21ADB8504A8F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Камера 	</a:t>
          </a:r>
        </a:p>
        <a:p>
          <a:r>
            <a:rPr lang="ru-RU" sz="1200" dirty="0" smtClean="0">
              <a:solidFill>
                <a:schemeClr val="bg1"/>
              </a:solidFill>
            </a:rPr>
            <a:t>Смотрите прямо в камеру, не озираясь по сторонам. Не перемещайте свой вес, не ерзайте и не меняйте беспрерывно ноги. Старайтесь шевелиться как можно меньше, ваши движения могут привести к тому, что зрители будут видеть вместо вас расплывчатое пятно. Смотрите в камеру, когда говорите, так, как будто камера – это глаза вашего собеседника. И не забывайте улыбаться своей аудитории!</a:t>
          </a:r>
          <a:endParaRPr lang="ru-RU" sz="2400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04653F26-7846-4D0E-8F01-58B27E4049A9}" type="parTrans" cxnId="{8A83357F-288C-48BD-BEDB-E3E0E4986BF0}">
      <dgm:prSet/>
      <dgm:spPr/>
      <dgm:t>
        <a:bodyPr/>
        <a:lstStyle/>
        <a:p>
          <a:endParaRPr lang="ru-RU"/>
        </a:p>
      </dgm:t>
    </dgm:pt>
    <dgm:pt modelId="{D0457C56-A1A4-4DA0-81EC-DC23A3C6FCAF}" type="sibTrans" cxnId="{8A83357F-288C-48BD-BEDB-E3E0E4986BF0}">
      <dgm:prSet/>
      <dgm:spPr/>
      <dgm:t>
        <a:bodyPr/>
        <a:lstStyle/>
        <a:p>
          <a:endParaRPr lang="ru-RU"/>
        </a:p>
      </dgm:t>
    </dgm:pt>
    <dgm:pt modelId="{B38678A0-A467-47E8-B289-A2FDF95DAA81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Речь </a:t>
          </a:r>
          <a:endParaRPr lang="ru-RU" sz="2400" dirty="0" smtClean="0">
            <a:solidFill>
              <a:schemeClr val="accent4">
                <a:lumMod val="60000"/>
                <a:lumOff val="40000"/>
              </a:schemeClr>
            </a:solidFill>
          </a:endParaRPr>
        </a:p>
        <a:p>
          <a:r>
            <a:rPr lang="ru-RU" sz="1500" dirty="0" smtClean="0"/>
            <a:t>Ваши слова </a:t>
          </a:r>
          <a:r>
            <a:rPr lang="ru-RU" sz="1500" dirty="0" smtClean="0"/>
            <a:t>ни в коем случае не должны звучать, как будто вы читаете заранее написанную </a:t>
          </a:r>
          <a:r>
            <a:rPr lang="ru-RU" sz="1500" dirty="0" smtClean="0"/>
            <a:t>речь. Репетиция, улыбка, легкость - помогут.</a:t>
          </a:r>
          <a:endParaRPr lang="ru-RU" sz="1500" dirty="0"/>
        </a:p>
      </dgm:t>
    </dgm:pt>
    <dgm:pt modelId="{D3358532-BE93-435C-BF30-8B275FEC8BD2}" type="parTrans" cxnId="{8FDC1430-D4BD-43EB-BB6F-A22FFBDD115E}">
      <dgm:prSet/>
      <dgm:spPr/>
      <dgm:t>
        <a:bodyPr/>
        <a:lstStyle/>
        <a:p>
          <a:endParaRPr lang="ru-RU"/>
        </a:p>
      </dgm:t>
    </dgm:pt>
    <dgm:pt modelId="{D231DFFE-28E0-45EA-B995-B0F57492EC83}" type="sibTrans" cxnId="{8FDC1430-D4BD-43EB-BB6F-A22FFBDD115E}">
      <dgm:prSet/>
      <dgm:spPr/>
      <dgm:t>
        <a:bodyPr/>
        <a:lstStyle/>
        <a:p>
          <a:endParaRPr lang="ru-RU"/>
        </a:p>
      </dgm:t>
    </dgm:pt>
    <dgm:pt modelId="{C895368B-F5E9-441E-84A5-AB50276B8FC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Фон</a:t>
          </a:r>
        </a:p>
        <a:p>
          <a:r>
            <a:rPr lang="ru-RU" sz="1500" dirty="0" smtClean="0"/>
            <a:t> </a:t>
          </a:r>
          <a:r>
            <a:rPr lang="ru-RU" sz="1400" dirty="0" smtClean="0"/>
            <a:t>Убедитесь</a:t>
          </a:r>
          <a:r>
            <a:rPr lang="ru-RU" sz="1400" dirty="0" smtClean="0"/>
            <a:t>, что фон позади вас походит для </a:t>
          </a:r>
          <a:r>
            <a:rPr lang="ru-RU" sz="1400" dirty="0" smtClean="0"/>
            <a:t>вашего видео. </a:t>
          </a:r>
          <a:r>
            <a:rPr lang="ru-RU" sz="1400" dirty="0" smtClean="0"/>
            <a:t>Лучшим вариантом будет однотонный фон, контрастирующий с вашей </a:t>
          </a:r>
          <a:r>
            <a:rPr lang="ru-RU" sz="1400" dirty="0" smtClean="0"/>
            <a:t>одеждой</a:t>
          </a:r>
          <a:endParaRPr lang="ru-RU" sz="1400" dirty="0"/>
        </a:p>
      </dgm:t>
    </dgm:pt>
    <dgm:pt modelId="{E5DCA3C0-827D-482B-ACFA-94B2E9C05409}" type="parTrans" cxnId="{4FA960A4-9449-4BD5-9AB5-1123683B1985}">
      <dgm:prSet/>
      <dgm:spPr/>
      <dgm:t>
        <a:bodyPr/>
        <a:lstStyle/>
        <a:p>
          <a:endParaRPr lang="ru-RU"/>
        </a:p>
      </dgm:t>
    </dgm:pt>
    <dgm:pt modelId="{183C6A38-6CD4-4141-9D84-78AECED5ECFC}" type="sibTrans" cxnId="{4FA960A4-9449-4BD5-9AB5-1123683B1985}">
      <dgm:prSet/>
      <dgm:spPr/>
      <dgm:t>
        <a:bodyPr/>
        <a:lstStyle/>
        <a:p>
          <a:endParaRPr lang="ru-RU"/>
        </a:p>
      </dgm:t>
    </dgm:pt>
    <dgm:pt modelId="{108A3D29-A97F-4136-BCAE-3338C7F0A3FF}" type="pres">
      <dgm:prSet presAssocID="{21D65DAA-93F8-4C04-BFCC-DE4E72BBEF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61D70D5-88AD-4DA1-BDC0-D1C384E09F8D}" type="pres">
      <dgm:prSet presAssocID="{FD364A96-191E-4C80-9DE4-A0716EEBAFAD}" presName="hierRoot1" presStyleCnt="0">
        <dgm:presLayoutVars>
          <dgm:hierBranch val="init"/>
        </dgm:presLayoutVars>
      </dgm:prSet>
      <dgm:spPr/>
    </dgm:pt>
    <dgm:pt modelId="{8F021DCA-5B97-4DFE-ABB2-FF3EF4175E08}" type="pres">
      <dgm:prSet presAssocID="{FD364A96-191E-4C80-9DE4-A0716EEBAFAD}" presName="rootComposite1" presStyleCnt="0"/>
      <dgm:spPr/>
    </dgm:pt>
    <dgm:pt modelId="{0134E04B-234E-4204-9860-15EADBA4F8B4}" type="pres">
      <dgm:prSet presAssocID="{FD364A96-191E-4C80-9DE4-A0716EEBAFAD}" presName="rootText1" presStyleLbl="node0" presStyleIdx="0" presStyleCnt="3" custScaleX="103264" custLinFactNeighborX="1251" custLinFactNeighborY="747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25C4BA-4BDF-4D32-ABD6-B6CA3813080A}" type="pres">
      <dgm:prSet presAssocID="{FD364A96-191E-4C80-9DE4-A0716EEBAFA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8DA07D6-1717-45C7-8DD2-BB773928C04C}" type="pres">
      <dgm:prSet presAssocID="{FD364A96-191E-4C80-9DE4-A0716EEBAFAD}" presName="hierChild2" presStyleCnt="0"/>
      <dgm:spPr/>
    </dgm:pt>
    <dgm:pt modelId="{7A8A1908-B712-4A86-8557-4682BB1205CE}" type="pres">
      <dgm:prSet presAssocID="{91718367-50B6-4E4C-A626-D3984EC9F9E3}" presName="Name64" presStyleLbl="parChTrans1D2" presStyleIdx="0" presStyleCnt="4"/>
      <dgm:spPr/>
      <dgm:t>
        <a:bodyPr/>
        <a:lstStyle/>
        <a:p>
          <a:endParaRPr lang="ru-RU"/>
        </a:p>
      </dgm:t>
    </dgm:pt>
    <dgm:pt modelId="{86EFB0DC-3927-47CE-BAB4-D4F7DAA83695}" type="pres">
      <dgm:prSet presAssocID="{EF00F73A-338C-417F-9F95-A6E10202BE2E}" presName="hierRoot2" presStyleCnt="0">
        <dgm:presLayoutVars>
          <dgm:hierBranch val="init"/>
        </dgm:presLayoutVars>
      </dgm:prSet>
      <dgm:spPr/>
    </dgm:pt>
    <dgm:pt modelId="{82D115BF-E72E-41C2-A4BA-ED83B4E6059D}" type="pres">
      <dgm:prSet presAssocID="{EF00F73A-338C-417F-9F95-A6E10202BE2E}" presName="rootComposite" presStyleCnt="0"/>
      <dgm:spPr/>
    </dgm:pt>
    <dgm:pt modelId="{47820107-621A-4465-892F-E9ABEB8D54C5}" type="pres">
      <dgm:prSet presAssocID="{EF00F73A-338C-417F-9F95-A6E10202BE2E}" presName="rootText" presStyleLbl="node2" presStyleIdx="0" presStyleCnt="3" custScaleX="106529" custScaleY="161107" custLinFactNeighborX="2696" custLinFactNeighborY="-145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D5A612-0692-4CD1-967B-71A89D70CE29}" type="pres">
      <dgm:prSet presAssocID="{EF00F73A-338C-417F-9F95-A6E10202BE2E}" presName="rootConnector" presStyleLbl="node2" presStyleIdx="0" presStyleCnt="3"/>
      <dgm:spPr/>
      <dgm:t>
        <a:bodyPr/>
        <a:lstStyle/>
        <a:p>
          <a:endParaRPr lang="ru-RU"/>
        </a:p>
      </dgm:t>
    </dgm:pt>
    <dgm:pt modelId="{A3E6341F-213A-4B3D-85E5-2C31D16C12E8}" type="pres">
      <dgm:prSet presAssocID="{EF00F73A-338C-417F-9F95-A6E10202BE2E}" presName="hierChild4" presStyleCnt="0"/>
      <dgm:spPr/>
    </dgm:pt>
    <dgm:pt modelId="{4CA73703-9042-4302-984C-841B96A13F9B}" type="pres">
      <dgm:prSet presAssocID="{EF00F73A-338C-417F-9F95-A6E10202BE2E}" presName="hierChild5" presStyleCnt="0"/>
      <dgm:spPr/>
    </dgm:pt>
    <dgm:pt modelId="{E6472F10-1D20-44F3-AE71-E46EC549FD74}" type="pres">
      <dgm:prSet presAssocID="{681636E8-4730-437A-A92C-539D597F9A52}" presName="Name64" presStyleLbl="parChTrans1D2" presStyleIdx="1" presStyleCnt="4"/>
      <dgm:spPr/>
      <dgm:t>
        <a:bodyPr/>
        <a:lstStyle/>
        <a:p>
          <a:endParaRPr lang="ru-RU"/>
        </a:p>
      </dgm:t>
    </dgm:pt>
    <dgm:pt modelId="{FA1FA571-FDAE-4046-9328-D69867523FD2}" type="pres">
      <dgm:prSet presAssocID="{939B0F77-69B6-4CE0-9735-08E55CAE9805}" presName="hierRoot2" presStyleCnt="0">
        <dgm:presLayoutVars>
          <dgm:hierBranch val="init"/>
        </dgm:presLayoutVars>
      </dgm:prSet>
      <dgm:spPr/>
    </dgm:pt>
    <dgm:pt modelId="{BC14BB83-F73A-435E-886E-D9D873A6403D}" type="pres">
      <dgm:prSet presAssocID="{939B0F77-69B6-4CE0-9735-08E55CAE9805}" presName="rootComposite" presStyleCnt="0"/>
      <dgm:spPr/>
    </dgm:pt>
    <dgm:pt modelId="{2FF6CDED-9669-4952-BBC6-2A54EC62B0B5}" type="pres">
      <dgm:prSet presAssocID="{939B0F77-69B6-4CE0-9735-08E55CAE9805}" presName="rootText" presStyleLbl="node2" presStyleIdx="1" presStyleCnt="3" custScaleX="96553" custScaleY="142947" custLinFactNeighborX="42580" custLinFactNeighborY="-425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9F6C4C-2762-4E9D-983C-20E4526CCD18}" type="pres">
      <dgm:prSet presAssocID="{939B0F77-69B6-4CE0-9735-08E55CAE9805}" presName="rootConnector" presStyleLbl="node2" presStyleIdx="1" presStyleCnt="3"/>
      <dgm:spPr/>
      <dgm:t>
        <a:bodyPr/>
        <a:lstStyle/>
        <a:p>
          <a:endParaRPr lang="ru-RU"/>
        </a:p>
      </dgm:t>
    </dgm:pt>
    <dgm:pt modelId="{D817054C-A432-4168-A927-6DCC483725DC}" type="pres">
      <dgm:prSet presAssocID="{939B0F77-69B6-4CE0-9735-08E55CAE9805}" presName="hierChild4" presStyleCnt="0"/>
      <dgm:spPr/>
    </dgm:pt>
    <dgm:pt modelId="{7C5CA50D-FA1C-4960-B72F-3825BABD3235}" type="pres">
      <dgm:prSet presAssocID="{939B0F77-69B6-4CE0-9735-08E55CAE9805}" presName="hierChild5" presStyleCnt="0"/>
      <dgm:spPr/>
    </dgm:pt>
    <dgm:pt modelId="{E677363F-9E6A-44AB-9CCB-0DFBC4430296}" type="pres">
      <dgm:prSet presAssocID="{04653F26-7846-4D0E-8F01-58B27E4049A9}" presName="Name64" presStyleLbl="parChTrans1D2" presStyleIdx="2" presStyleCnt="4"/>
      <dgm:spPr/>
      <dgm:t>
        <a:bodyPr/>
        <a:lstStyle/>
        <a:p>
          <a:endParaRPr lang="ru-RU"/>
        </a:p>
      </dgm:t>
    </dgm:pt>
    <dgm:pt modelId="{7C6A3466-7656-49FA-98AD-262AABD85E78}" type="pres">
      <dgm:prSet presAssocID="{0E956B5E-5251-4505-87C3-21ADB8504A8F}" presName="hierRoot2" presStyleCnt="0">
        <dgm:presLayoutVars>
          <dgm:hierBranch val="init"/>
        </dgm:presLayoutVars>
      </dgm:prSet>
      <dgm:spPr/>
    </dgm:pt>
    <dgm:pt modelId="{2D4E96F8-8D64-4B8D-A357-B45BDDCD0284}" type="pres">
      <dgm:prSet presAssocID="{0E956B5E-5251-4505-87C3-21ADB8504A8F}" presName="rootComposite" presStyleCnt="0"/>
      <dgm:spPr/>
    </dgm:pt>
    <dgm:pt modelId="{04E21517-C1E2-4598-81E4-FFE56F1BBE1A}" type="pres">
      <dgm:prSet presAssocID="{0E956B5E-5251-4505-87C3-21ADB8504A8F}" presName="rootText" presStyleLbl="node2" presStyleIdx="2" presStyleCnt="3" custScaleX="128505" custScaleY="258873" custLinFactNeighborX="11399" custLinFactNeighborY="-316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E21020-21F0-43F8-B815-7E3280254524}" type="pres">
      <dgm:prSet presAssocID="{0E956B5E-5251-4505-87C3-21ADB8504A8F}" presName="rootConnector" presStyleLbl="node2" presStyleIdx="2" presStyleCnt="3"/>
      <dgm:spPr/>
      <dgm:t>
        <a:bodyPr/>
        <a:lstStyle/>
        <a:p>
          <a:endParaRPr lang="ru-RU"/>
        </a:p>
      </dgm:t>
    </dgm:pt>
    <dgm:pt modelId="{5714AEC3-7F59-4C92-B00D-78B6DA52992E}" type="pres">
      <dgm:prSet presAssocID="{0E956B5E-5251-4505-87C3-21ADB8504A8F}" presName="hierChild4" presStyleCnt="0"/>
      <dgm:spPr/>
    </dgm:pt>
    <dgm:pt modelId="{F0E94352-DCF2-4C12-9146-20BE8E147EAA}" type="pres">
      <dgm:prSet presAssocID="{0E956B5E-5251-4505-87C3-21ADB8504A8F}" presName="hierChild5" presStyleCnt="0"/>
      <dgm:spPr/>
    </dgm:pt>
    <dgm:pt modelId="{F6F7F77D-F179-4721-86EE-31734B84FF28}" type="pres">
      <dgm:prSet presAssocID="{FD364A96-191E-4C80-9DE4-A0716EEBAFAD}" presName="hierChild3" presStyleCnt="0"/>
      <dgm:spPr/>
    </dgm:pt>
    <dgm:pt modelId="{94A3FD41-158A-4B13-8C2F-EE86CAAF7BB6}" type="pres">
      <dgm:prSet presAssocID="{542D1F43-07D4-46D2-90D4-B8E115480623}" presName="Name115" presStyleLbl="parChTrans1D2" presStyleIdx="3" presStyleCnt="4"/>
      <dgm:spPr/>
      <dgm:t>
        <a:bodyPr/>
        <a:lstStyle/>
        <a:p>
          <a:endParaRPr lang="ru-RU"/>
        </a:p>
      </dgm:t>
    </dgm:pt>
    <dgm:pt modelId="{4052633D-9EC7-4F8D-9A01-5869CFDC17DA}" type="pres">
      <dgm:prSet presAssocID="{8DC728F3-75C4-418C-BACD-19A3BD917E41}" presName="hierRoot3" presStyleCnt="0">
        <dgm:presLayoutVars>
          <dgm:hierBranch val="init"/>
        </dgm:presLayoutVars>
      </dgm:prSet>
      <dgm:spPr/>
    </dgm:pt>
    <dgm:pt modelId="{CE5687F4-F8F1-47F2-A7AD-028BF0097A8C}" type="pres">
      <dgm:prSet presAssocID="{8DC728F3-75C4-418C-BACD-19A3BD917E41}" presName="rootComposite3" presStyleCnt="0"/>
      <dgm:spPr/>
    </dgm:pt>
    <dgm:pt modelId="{28D0589A-8772-4CDD-AC2B-17EC1AE2B7CF}" type="pres">
      <dgm:prSet presAssocID="{8DC728F3-75C4-418C-BACD-19A3BD917E41}" presName="rootText3" presStyleLbl="asst1" presStyleIdx="0" presStyleCnt="1" custScaleX="149196" custScaleY="323861" custLinFactNeighborX="-8243" custLinFactNeighborY="375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9B099F-7D05-4454-A394-67E917397ADF}" type="pres">
      <dgm:prSet presAssocID="{8DC728F3-75C4-418C-BACD-19A3BD917E41}" presName="rootConnector3" presStyleLbl="asst1" presStyleIdx="0" presStyleCnt="1"/>
      <dgm:spPr/>
      <dgm:t>
        <a:bodyPr/>
        <a:lstStyle/>
        <a:p>
          <a:endParaRPr lang="ru-RU"/>
        </a:p>
      </dgm:t>
    </dgm:pt>
    <dgm:pt modelId="{17B05ABD-59B7-4A11-AC1B-A9036CC58514}" type="pres">
      <dgm:prSet presAssocID="{8DC728F3-75C4-418C-BACD-19A3BD917E41}" presName="hierChild6" presStyleCnt="0"/>
      <dgm:spPr/>
    </dgm:pt>
    <dgm:pt modelId="{60BB65BB-06E9-44C3-9954-77E41ADB4B1F}" type="pres">
      <dgm:prSet presAssocID="{8DC728F3-75C4-418C-BACD-19A3BD917E41}" presName="hierChild7" presStyleCnt="0"/>
      <dgm:spPr/>
    </dgm:pt>
    <dgm:pt modelId="{8E806158-62AB-4DAE-89BA-4116A4F0564D}" type="pres">
      <dgm:prSet presAssocID="{B38678A0-A467-47E8-B289-A2FDF95DAA81}" presName="hierRoot1" presStyleCnt="0">
        <dgm:presLayoutVars>
          <dgm:hierBranch val="init"/>
        </dgm:presLayoutVars>
      </dgm:prSet>
      <dgm:spPr/>
    </dgm:pt>
    <dgm:pt modelId="{297675C4-3288-4778-BB56-0B92D923677D}" type="pres">
      <dgm:prSet presAssocID="{B38678A0-A467-47E8-B289-A2FDF95DAA81}" presName="rootComposite1" presStyleCnt="0"/>
      <dgm:spPr/>
    </dgm:pt>
    <dgm:pt modelId="{D2BCE6DF-5C95-4FE3-B550-A365B639361D}" type="pres">
      <dgm:prSet presAssocID="{B38678A0-A467-47E8-B289-A2FDF95DAA81}" presName="rootText1" presStyleLbl="node0" presStyleIdx="1" presStyleCnt="3" custScaleX="116308" custScaleY="199764" custLinFactX="82769" custLinFactNeighborX="100000" custLinFactNeighborY="679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9BF9E4-609F-46EF-852E-445014BDA81E}" type="pres">
      <dgm:prSet presAssocID="{B38678A0-A467-47E8-B289-A2FDF95DAA8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9B1F2B2-8C26-41A3-939A-F1421E51C498}" type="pres">
      <dgm:prSet presAssocID="{B38678A0-A467-47E8-B289-A2FDF95DAA81}" presName="hierChild2" presStyleCnt="0"/>
      <dgm:spPr/>
    </dgm:pt>
    <dgm:pt modelId="{E023E43F-6264-40CD-A5DB-7E8F5AD7530A}" type="pres">
      <dgm:prSet presAssocID="{B38678A0-A467-47E8-B289-A2FDF95DAA81}" presName="hierChild3" presStyleCnt="0"/>
      <dgm:spPr/>
    </dgm:pt>
    <dgm:pt modelId="{B2ED4BDF-9CFF-4252-9862-55D174468062}" type="pres">
      <dgm:prSet presAssocID="{C895368B-F5E9-441E-84A5-AB50276B8FCD}" presName="hierRoot1" presStyleCnt="0">
        <dgm:presLayoutVars>
          <dgm:hierBranch val="init"/>
        </dgm:presLayoutVars>
      </dgm:prSet>
      <dgm:spPr/>
    </dgm:pt>
    <dgm:pt modelId="{44C3D34F-BBDA-434A-81E6-ACAC85E0067B}" type="pres">
      <dgm:prSet presAssocID="{C895368B-F5E9-441E-84A5-AB50276B8FCD}" presName="rootComposite1" presStyleCnt="0"/>
      <dgm:spPr/>
    </dgm:pt>
    <dgm:pt modelId="{9C5AB743-45E0-4EC2-B087-B11EAE0C564C}" type="pres">
      <dgm:prSet presAssocID="{C895368B-F5E9-441E-84A5-AB50276B8FCD}" presName="rootText1" presStyleLbl="node0" presStyleIdx="2" presStyleCnt="3" custScaleX="98707" custScaleY="202018" custLinFactX="100000" custLinFactNeighborX="196684" custLinFactNeighborY="-117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00560A-0F0F-408A-898D-66A8653E4EFD}" type="pres">
      <dgm:prSet presAssocID="{C895368B-F5E9-441E-84A5-AB50276B8FC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568CCEE-1A40-4A53-8287-148D4593A461}" type="pres">
      <dgm:prSet presAssocID="{C895368B-F5E9-441E-84A5-AB50276B8FCD}" presName="hierChild2" presStyleCnt="0"/>
      <dgm:spPr/>
    </dgm:pt>
    <dgm:pt modelId="{3DDE6BB5-5AC6-478E-91D5-ADA8374CC3F3}" type="pres">
      <dgm:prSet presAssocID="{C895368B-F5E9-441E-84A5-AB50276B8FCD}" presName="hierChild3" presStyleCnt="0"/>
      <dgm:spPr/>
    </dgm:pt>
  </dgm:ptLst>
  <dgm:cxnLst>
    <dgm:cxn modelId="{6EB3F5AE-6D0D-4F14-B9A5-8BBBE2EC49EA}" type="presOf" srcId="{0E956B5E-5251-4505-87C3-21ADB8504A8F}" destId="{70E21020-21F0-43F8-B815-7E3280254524}" srcOrd="1" destOrd="0" presId="urn:microsoft.com/office/officeart/2009/3/layout/HorizontalOrganizationChart"/>
    <dgm:cxn modelId="{E94C56A2-F590-4D28-BC8F-C2E2D00AEC26}" type="presOf" srcId="{B38678A0-A467-47E8-B289-A2FDF95DAA81}" destId="{FD9BF9E4-609F-46EF-852E-445014BDA81E}" srcOrd="1" destOrd="0" presId="urn:microsoft.com/office/officeart/2009/3/layout/HorizontalOrganizationChart"/>
    <dgm:cxn modelId="{8FDC1430-D4BD-43EB-BB6F-A22FFBDD115E}" srcId="{21D65DAA-93F8-4C04-BFCC-DE4E72BBEF0A}" destId="{B38678A0-A467-47E8-B289-A2FDF95DAA81}" srcOrd="1" destOrd="0" parTransId="{D3358532-BE93-435C-BF30-8B275FEC8BD2}" sibTransId="{D231DFFE-28E0-45EA-B995-B0F57492EC83}"/>
    <dgm:cxn modelId="{C068A4FF-978C-4C17-BD76-3EEA33DC1DA6}" type="presOf" srcId="{04653F26-7846-4D0E-8F01-58B27E4049A9}" destId="{E677363F-9E6A-44AB-9CCB-0DFBC4430296}" srcOrd="0" destOrd="0" presId="urn:microsoft.com/office/officeart/2009/3/layout/HorizontalOrganizationChart"/>
    <dgm:cxn modelId="{B5C02641-9E5A-4955-ADBB-4B278EAD2869}" type="presOf" srcId="{939B0F77-69B6-4CE0-9735-08E55CAE9805}" destId="{2FF6CDED-9669-4952-BBC6-2A54EC62B0B5}" srcOrd="0" destOrd="0" presId="urn:microsoft.com/office/officeart/2009/3/layout/HorizontalOrganizationChart"/>
    <dgm:cxn modelId="{31757954-F0CC-4CF3-AF46-110E01B03724}" type="presOf" srcId="{542D1F43-07D4-46D2-90D4-B8E115480623}" destId="{94A3FD41-158A-4B13-8C2F-EE86CAAF7BB6}" srcOrd="0" destOrd="0" presId="urn:microsoft.com/office/officeart/2009/3/layout/HorizontalOrganizationChart"/>
    <dgm:cxn modelId="{766F9DEE-F60F-4E32-9D50-178D16F38F41}" type="presOf" srcId="{EF00F73A-338C-417F-9F95-A6E10202BE2E}" destId="{47820107-621A-4465-892F-E9ABEB8D54C5}" srcOrd="0" destOrd="0" presId="urn:microsoft.com/office/officeart/2009/3/layout/HorizontalOrganizationChart"/>
    <dgm:cxn modelId="{C495AD2C-183B-45BF-9026-903578401C72}" type="presOf" srcId="{939B0F77-69B6-4CE0-9735-08E55CAE9805}" destId="{5A9F6C4C-2762-4E9D-983C-20E4526CCD18}" srcOrd="1" destOrd="0" presId="urn:microsoft.com/office/officeart/2009/3/layout/HorizontalOrganizationChart"/>
    <dgm:cxn modelId="{8A83357F-288C-48BD-BEDB-E3E0E4986BF0}" srcId="{FD364A96-191E-4C80-9DE4-A0716EEBAFAD}" destId="{0E956B5E-5251-4505-87C3-21ADB8504A8F}" srcOrd="3" destOrd="0" parTransId="{04653F26-7846-4D0E-8F01-58B27E4049A9}" sibTransId="{D0457C56-A1A4-4DA0-81EC-DC23A3C6FCAF}"/>
    <dgm:cxn modelId="{8E888EEA-86B4-443F-91D2-B4235CC1E89B}" srcId="{FD364A96-191E-4C80-9DE4-A0716EEBAFAD}" destId="{8DC728F3-75C4-418C-BACD-19A3BD917E41}" srcOrd="0" destOrd="0" parTransId="{542D1F43-07D4-46D2-90D4-B8E115480623}" sibTransId="{16273219-95A6-4CEC-B12B-A57DAE94E09B}"/>
    <dgm:cxn modelId="{B7CA5546-508B-4136-8729-F0B8577B1AF3}" type="presOf" srcId="{8DC728F3-75C4-418C-BACD-19A3BD917E41}" destId="{28D0589A-8772-4CDD-AC2B-17EC1AE2B7CF}" srcOrd="0" destOrd="0" presId="urn:microsoft.com/office/officeart/2009/3/layout/HorizontalOrganizationChart"/>
    <dgm:cxn modelId="{D5AC947D-53ED-4BA9-B956-27548EEBF4A3}" type="presOf" srcId="{91718367-50B6-4E4C-A626-D3984EC9F9E3}" destId="{7A8A1908-B712-4A86-8557-4682BB1205CE}" srcOrd="0" destOrd="0" presId="urn:microsoft.com/office/officeart/2009/3/layout/HorizontalOrganizationChart"/>
    <dgm:cxn modelId="{9B80DCE7-2264-47EF-90C7-6EAFCA226DA1}" type="presOf" srcId="{8DC728F3-75C4-418C-BACD-19A3BD917E41}" destId="{819B099F-7D05-4454-A394-67E917397ADF}" srcOrd="1" destOrd="0" presId="urn:microsoft.com/office/officeart/2009/3/layout/HorizontalOrganizationChart"/>
    <dgm:cxn modelId="{27BD2F11-D6E5-4619-9B1D-F72CCB5F3654}" type="presOf" srcId="{B38678A0-A467-47E8-B289-A2FDF95DAA81}" destId="{D2BCE6DF-5C95-4FE3-B550-A365B639361D}" srcOrd="0" destOrd="0" presId="urn:microsoft.com/office/officeart/2009/3/layout/HorizontalOrganizationChart"/>
    <dgm:cxn modelId="{FD24ACAD-10BC-4E31-87B6-FC0F1C5B7451}" type="presOf" srcId="{EF00F73A-338C-417F-9F95-A6E10202BE2E}" destId="{39D5A612-0692-4CD1-967B-71A89D70CE29}" srcOrd="1" destOrd="0" presId="urn:microsoft.com/office/officeart/2009/3/layout/HorizontalOrganizationChart"/>
    <dgm:cxn modelId="{D522DBAB-0CA0-4B3C-BF62-10882B249579}" type="presOf" srcId="{21D65DAA-93F8-4C04-BFCC-DE4E72BBEF0A}" destId="{108A3D29-A97F-4136-BCAE-3338C7F0A3FF}" srcOrd="0" destOrd="0" presId="urn:microsoft.com/office/officeart/2009/3/layout/HorizontalOrganizationChart"/>
    <dgm:cxn modelId="{8CE54264-9BE8-49B9-870B-6BC5AD355A00}" srcId="{FD364A96-191E-4C80-9DE4-A0716EEBAFAD}" destId="{939B0F77-69B6-4CE0-9735-08E55CAE9805}" srcOrd="2" destOrd="0" parTransId="{681636E8-4730-437A-A92C-539D597F9A52}" sibTransId="{3DDDD14A-5EF2-4057-B0CF-6314A17B16E8}"/>
    <dgm:cxn modelId="{19A0671C-9D85-4954-8E4C-08839B7CA73D}" type="presOf" srcId="{0E956B5E-5251-4505-87C3-21ADB8504A8F}" destId="{04E21517-C1E2-4598-81E4-FFE56F1BBE1A}" srcOrd="0" destOrd="0" presId="urn:microsoft.com/office/officeart/2009/3/layout/HorizontalOrganizationChart"/>
    <dgm:cxn modelId="{0619B145-EF55-4462-B56E-B3DE2F184957}" srcId="{21D65DAA-93F8-4C04-BFCC-DE4E72BBEF0A}" destId="{FD364A96-191E-4C80-9DE4-A0716EEBAFAD}" srcOrd="0" destOrd="0" parTransId="{E3DD2CC4-9859-4D0A-B7FA-1A4DF4B893E1}" sibTransId="{AAF739A4-2F41-4F8D-9A43-F76B3CE34A2A}"/>
    <dgm:cxn modelId="{E558D1C2-F845-4EB9-912E-C1D242D7A3C0}" srcId="{FD364A96-191E-4C80-9DE4-A0716EEBAFAD}" destId="{EF00F73A-338C-417F-9F95-A6E10202BE2E}" srcOrd="1" destOrd="0" parTransId="{91718367-50B6-4E4C-A626-D3984EC9F9E3}" sibTransId="{FDA74C61-18A7-4646-8A99-696687E2D8E5}"/>
    <dgm:cxn modelId="{02A07089-5E2A-46F7-83AD-269DAA1AC7D8}" type="presOf" srcId="{FD364A96-191E-4C80-9DE4-A0716EEBAFAD}" destId="{2225C4BA-4BDF-4D32-ABD6-B6CA3813080A}" srcOrd="1" destOrd="0" presId="urn:microsoft.com/office/officeart/2009/3/layout/HorizontalOrganizationChart"/>
    <dgm:cxn modelId="{496465A7-F614-4C0B-B2BB-C017F1F003D2}" type="presOf" srcId="{FD364A96-191E-4C80-9DE4-A0716EEBAFAD}" destId="{0134E04B-234E-4204-9860-15EADBA4F8B4}" srcOrd="0" destOrd="0" presId="urn:microsoft.com/office/officeart/2009/3/layout/HorizontalOrganizationChart"/>
    <dgm:cxn modelId="{8CEE1B6A-1946-448F-A992-202872905EEA}" type="presOf" srcId="{C895368B-F5E9-441E-84A5-AB50276B8FCD}" destId="{9C5AB743-45E0-4EC2-B087-B11EAE0C564C}" srcOrd="0" destOrd="0" presId="urn:microsoft.com/office/officeart/2009/3/layout/HorizontalOrganizationChart"/>
    <dgm:cxn modelId="{4FA960A4-9449-4BD5-9AB5-1123683B1985}" srcId="{21D65DAA-93F8-4C04-BFCC-DE4E72BBEF0A}" destId="{C895368B-F5E9-441E-84A5-AB50276B8FCD}" srcOrd="2" destOrd="0" parTransId="{E5DCA3C0-827D-482B-ACFA-94B2E9C05409}" sibTransId="{183C6A38-6CD4-4141-9D84-78AECED5ECFC}"/>
    <dgm:cxn modelId="{3D833DE5-1585-4FF7-A9ED-FAEC86E73A5E}" type="presOf" srcId="{C895368B-F5E9-441E-84A5-AB50276B8FCD}" destId="{2100560A-0F0F-408A-898D-66A8653E4EFD}" srcOrd="1" destOrd="0" presId="urn:microsoft.com/office/officeart/2009/3/layout/HorizontalOrganizationChart"/>
    <dgm:cxn modelId="{DB6713FD-AEBB-45D7-BCF5-0FF3F8FF5FB0}" type="presOf" srcId="{681636E8-4730-437A-A92C-539D597F9A52}" destId="{E6472F10-1D20-44F3-AE71-E46EC549FD74}" srcOrd="0" destOrd="0" presId="urn:microsoft.com/office/officeart/2009/3/layout/HorizontalOrganizationChart"/>
    <dgm:cxn modelId="{AA682FA0-3308-4070-AD29-BD1741F85234}" type="presParOf" srcId="{108A3D29-A97F-4136-BCAE-3338C7F0A3FF}" destId="{B61D70D5-88AD-4DA1-BDC0-D1C384E09F8D}" srcOrd="0" destOrd="0" presId="urn:microsoft.com/office/officeart/2009/3/layout/HorizontalOrganizationChart"/>
    <dgm:cxn modelId="{4294F395-61B1-4DC3-B5BE-10415EFF2120}" type="presParOf" srcId="{B61D70D5-88AD-4DA1-BDC0-D1C384E09F8D}" destId="{8F021DCA-5B97-4DFE-ABB2-FF3EF4175E08}" srcOrd="0" destOrd="0" presId="urn:microsoft.com/office/officeart/2009/3/layout/HorizontalOrganizationChart"/>
    <dgm:cxn modelId="{2024806D-4AA5-4227-AFE2-9F3568D92B55}" type="presParOf" srcId="{8F021DCA-5B97-4DFE-ABB2-FF3EF4175E08}" destId="{0134E04B-234E-4204-9860-15EADBA4F8B4}" srcOrd="0" destOrd="0" presId="urn:microsoft.com/office/officeart/2009/3/layout/HorizontalOrganizationChart"/>
    <dgm:cxn modelId="{FF08268E-7A49-4A07-BC31-A62983115E03}" type="presParOf" srcId="{8F021DCA-5B97-4DFE-ABB2-FF3EF4175E08}" destId="{2225C4BA-4BDF-4D32-ABD6-B6CA3813080A}" srcOrd="1" destOrd="0" presId="urn:microsoft.com/office/officeart/2009/3/layout/HorizontalOrganizationChart"/>
    <dgm:cxn modelId="{0701C36A-761F-4523-AD87-DC646FC06971}" type="presParOf" srcId="{B61D70D5-88AD-4DA1-BDC0-D1C384E09F8D}" destId="{78DA07D6-1717-45C7-8DD2-BB773928C04C}" srcOrd="1" destOrd="0" presId="urn:microsoft.com/office/officeart/2009/3/layout/HorizontalOrganizationChart"/>
    <dgm:cxn modelId="{9B63BD6F-3E30-4E01-8E17-8768A2C8B798}" type="presParOf" srcId="{78DA07D6-1717-45C7-8DD2-BB773928C04C}" destId="{7A8A1908-B712-4A86-8557-4682BB1205CE}" srcOrd="0" destOrd="0" presId="urn:microsoft.com/office/officeart/2009/3/layout/HorizontalOrganizationChart"/>
    <dgm:cxn modelId="{35EB8998-562F-41AD-A3E0-A3DE8617EEBF}" type="presParOf" srcId="{78DA07D6-1717-45C7-8DD2-BB773928C04C}" destId="{86EFB0DC-3927-47CE-BAB4-D4F7DAA83695}" srcOrd="1" destOrd="0" presId="urn:microsoft.com/office/officeart/2009/3/layout/HorizontalOrganizationChart"/>
    <dgm:cxn modelId="{D1FD10F7-00AD-409B-BE98-66DA9A0DC961}" type="presParOf" srcId="{86EFB0DC-3927-47CE-BAB4-D4F7DAA83695}" destId="{82D115BF-E72E-41C2-A4BA-ED83B4E6059D}" srcOrd="0" destOrd="0" presId="urn:microsoft.com/office/officeart/2009/3/layout/HorizontalOrganizationChart"/>
    <dgm:cxn modelId="{18AC07CB-6348-455E-9655-6E1498D25B5E}" type="presParOf" srcId="{82D115BF-E72E-41C2-A4BA-ED83B4E6059D}" destId="{47820107-621A-4465-892F-E9ABEB8D54C5}" srcOrd="0" destOrd="0" presId="urn:microsoft.com/office/officeart/2009/3/layout/HorizontalOrganizationChart"/>
    <dgm:cxn modelId="{7072CD73-B992-429A-8EDB-97A18CC00A3B}" type="presParOf" srcId="{82D115BF-E72E-41C2-A4BA-ED83B4E6059D}" destId="{39D5A612-0692-4CD1-967B-71A89D70CE29}" srcOrd="1" destOrd="0" presId="urn:microsoft.com/office/officeart/2009/3/layout/HorizontalOrganizationChart"/>
    <dgm:cxn modelId="{62F8C69E-ACDA-4066-B005-5630E064B169}" type="presParOf" srcId="{86EFB0DC-3927-47CE-BAB4-D4F7DAA83695}" destId="{A3E6341F-213A-4B3D-85E5-2C31D16C12E8}" srcOrd="1" destOrd="0" presId="urn:microsoft.com/office/officeart/2009/3/layout/HorizontalOrganizationChart"/>
    <dgm:cxn modelId="{1E035D6D-A4E0-4D8F-9F44-2DAFEE156B11}" type="presParOf" srcId="{86EFB0DC-3927-47CE-BAB4-D4F7DAA83695}" destId="{4CA73703-9042-4302-984C-841B96A13F9B}" srcOrd="2" destOrd="0" presId="urn:microsoft.com/office/officeart/2009/3/layout/HorizontalOrganizationChart"/>
    <dgm:cxn modelId="{78B682D4-FAF5-4904-A024-AA8D9A43A209}" type="presParOf" srcId="{78DA07D6-1717-45C7-8DD2-BB773928C04C}" destId="{E6472F10-1D20-44F3-AE71-E46EC549FD74}" srcOrd="2" destOrd="0" presId="urn:microsoft.com/office/officeart/2009/3/layout/HorizontalOrganizationChart"/>
    <dgm:cxn modelId="{4662B01E-50AE-47E5-B401-93F9EB800102}" type="presParOf" srcId="{78DA07D6-1717-45C7-8DD2-BB773928C04C}" destId="{FA1FA571-FDAE-4046-9328-D69867523FD2}" srcOrd="3" destOrd="0" presId="urn:microsoft.com/office/officeart/2009/3/layout/HorizontalOrganizationChart"/>
    <dgm:cxn modelId="{4B8BD7D5-4B4A-4882-92B7-7301B8F34154}" type="presParOf" srcId="{FA1FA571-FDAE-4046-9328-D69867523FD2}" destId="{BC14BB83-F73A-435E-886E-D9D873A6403D}" srcOrd="0" destOrd="0" presId="urn:microsoft.com/office/officeart/2009/3/layout/HorizontalOrganizationChart"/>
    <dgm:cxn modelId="{7C14BDA1-354C-4E37-8603-6245B4907E43}" type="presParOf" srcId="{BC14BB83-F73A-435E-886E-D9D873A6403D}" destId="{2FF6CDED-9669-4952-BBC6-2A54EC62B0B5}" srcOrd="0" destOrd="0" presId="urn:microsoft.com/office/officeart/2009/3/layout/HorizontalOrganizationChart"/>
    <dgm:cxn modelId="{7AE774F3-78EF-4CD3-940A-93BAF64DE735}" type="presParOf" srcId="{BC14BB83-F73A-435E-886E-D9D873A6403D}" destId="{5A9F6C4C-2762-4E9D-983C-20E4526CCD18}" srcOrd="1" destOrd="0" presId="urn:microsoft.com/office/officeart/2009/3/layout/HorizontalOrganizationChart"/>
    <dgm:cxn modelId="{9B18C42F-92E7-411E-B7D3-BEAF3846B498}" type="presParOf" srcId="{FA1FA571-FDAE-4046-9328-D69867523FD2}" destId="{D817054C-A432-4168-A927-6DCC483725DC}" srcOrd="1" destOrd="0" presId="urn:microsoft.com/office/officeart/2009/3/layout/HorizontalOrganizationChart"/>
    <dgm:cxn modelId="{83AE4358-A05C-43D6-A1E9-A69030EA0D45}" type="presParOf" srcId="{FA1FA571-FDAE-4046-9328-D69867523FD2}" destId="{7C5CA50D-FA1C-4960-B72F-3825BABD3235}" srcOrd="2" destOrd="0" presId="urn:microsoft.com/office/officeart/2009/3/layout/HorizontalOrganizationChart"/>
    <dgm:cxn modelId="{58E00346-1B02-41AF-A04B-C1971F445025}" type="presParOf" srcId="{78DA07D6-1717-45C7-8DD2-BB773928C04C}" destId="{E677363F-9E6A-44AB-9CCB-0DFBC4430296}" srcOrd="4" destOrd="0" presId="urn:microsoft.com/office/officeart/2009/3/layout/HorizontalOrganizationChart"/>
    <dgm:cxn modelId="{7C120B0C-5B77-444B-A31C-3B06D6BAD0DB}" type="presParOf" srcId="{78DA07D6-1717-45C7-8DD2-BB773928C04C}" destId="{7C6A3466-7656-49FA-98AD-262AABD85E78}" srcOrd="5" destOrd="0" presId="urn:microsoft.com/office/officeart/2009/3/layout/HorizontalOrganizationChart"/>
    <dgm:cxn modelId="{CC0B465D-7F1D-46C9-9D95-B9261B412025}" type="presParOf" srcId="{7C6A3466-7656-49FA-98AD-262AABD85E78}" destId="{2D4E96F8-8D64-4B8D-A357-B45BDDCD0284}" srcOrd="0" destOrd="0" presId="urn:microsoft.com/office/officeart/2009/3/layout/HorizontalOrganizationChart"/>
    <dgm:cxn modelId="{A783474F-DFFF-445B-B2FB-466E65225385}" type="presParOf" srcId="{2D4E96F8-8D64-4B8D-A357-B45BDDCD0284}" destId="{04E21517-C1E2-4598-81E4-FFE56F1BBE1A}" srcOrd="0" destOrd="0" presId="urn:microsoft.com/office/officeart/2009/3/layout/HorizontalOrganizationChart"/>
    <dgm:cxn modelId="{5FF696E7-FA2A-4EA6-A7E6-DA75B6A1A150}" type="presParOf" srcId="{2D4E96F8-8D64-4B8D-A357-B45BDDCD0284}" destId="{70E21020-21F0-43F8-B815-7E3280254524}" srcOrd="1" destOrd="0" presId="urn:microsoft.com/office/officeart/2009/3/layout/HorizontalOrganizationChart"/>
    <dgm:cxn modelId="{3FB140B8-CDC5-47B8-A979-7B6E4AD420F5}" type="presParOf" srcId="{7C6A3466-7656-49FA-98AD-262AABD85E78}" destId="{5714AEC3-7F59-4C92-B00D-78B6DA52992E}" srcOrd="1" destOrd="0" presId="urn:microsoft.com/office/officeart/2009/3/layout/HorizontalOrganizationChart"/>
    <dgm:cxn modelId="{27F2F33C-6706-423B-88A2-F758CB9E112A}" type="presParOf" srcId="{7C6A3466-7656-49FA-98AD-262AABD85E78}" destId="{F0E94352-DCF2-4C12-9146-20BE8E147EAA}" srcOrd="2" destOrd="0" presId="urn:microsoft.com/office/officeart/2009/3/layout/HorizontalOrganizationChart"/>
    <dgm:cxn modelId="{77C7BC74-12F3-442A-AC24-D86499B57EDA}" type="presParOf" srcId="{B61D70D5-88AD-4DA1-BDC0-D1C384E09F8D}" destId="{F6F7F77D-F179-4721-86EE-31734B84FF28}" srcOrd="2" destOrd="0" presId="urn:microsoft.com/office/officeart/2009/3/layout/HorizontalOrganizationChart"/>
    <dgm:cxn modelId="{3DB7C285-BC83-4EC5-B53B-610D24A69224}" type="presParOf" srcId="{F6F7F77D-F179-4721-86EE-31734B84FF28}" destId="{94A3FD41-158A-4B13-8C2F-EE86CAAF7BB6}" srcOrd="0" destOrd="0" presId="urn:microsoft.com/office/officeart/2009/3/layout/HorizontalOrganizationChart"/>
    <dgm:cxn modelId="{E0779257-7D83-43E1-B3F9-96E642962903}" type="presParOf" srcId="{F6F7F77D-F179-4721-86EE-31734B84FF28}" destId="{4052633D-9EC7-4F8D-9A01-5869CFDC17DA}" srcOrd="1" destOrd="0" presId="urn:microsoft.com/office/officeart/2009/3/layout/HorizontalOrganizationChart"/>
    <dgm:cxn modelId="{A7335768-1FE9-422A-8FAF-06A088341011}" type="presParOf" srcId="{4052633D-9EC7-4F8D-9A01-5869CFDC17DA}" destId="{CE5687F4-F8F1-47F2-A7AD-028BF0097A8C}" srcOrd="0" destOrd="0" presId="urn:microsoft.com/office/officeart/2009/3/layout/HorizontalOrganizationChart"/>
    <dgm:cxn modelId="{46021FCD-F60A-438D-9175-8565863C8EA0}" type="presParOf" srcId="{CE5687F4-F8F1-47F2-A7AD-028BF0097A8C}" destId="{28D0589A-8772-4CDD-AC2B-17EC1AE2B7CF}" srcOrd="0" destOrd="0" presId="urn:microsoft.com/office/officeart/2009/3/layout/HorizontalOrganizationChart"/>
    <dgm:cxn modelId="{58169FD3-3FC9-48B2-A5AA-EADF8154E12F}" type="presParOf" srcId="{CE5687F4-F8F1-47F2-A7AD-028BF0097A8C}" destId="{819B099F-7D05-4454-A394-67E917397ADF}" srcOrd="1" destOrd="0" presId="urn:microsoft.com/office/officeart/2009/3/layout/HorizontalOrganizationChart"/>
    <dgm:cxn modelId="{BCE787D5-30AA-432E-8328-CCAB8E9E98A1}" type="presParOf" srcId="{4052633D-9EC7-4F8D-9A01-5869CFDC17DA}" destId="{17B05ABD-59B7-4A11-AC1B-A9036CC58514}" srcOrd="1" destOrd="0" presId="urn:microsoft.com/office/officeart/2009/3/layout/HorizontalOrganizationChart"/>
    <dgm:cxn modelId="{E66AFA3C-A7DD-4195-9B9B-58FA584BFE45}" type="presParOf" srcId="{4052633D-9EC7-4F8D-9A01-5869CFDC17DA}" destId="{60BB65BB-06E9-44C3-9954-77E41ADB4B1F}" srcOrd="2" destOrd="0" presId="urn:microsoft.com/office/officeart/2009/3/layout/HorizontalOrganizationChart"/>
    <dgm:cxn modelId="{CB05838D-B413-4461-9DB4-EADF147EE558}" type="presParOf" srcId="{108A3D29-A97F-4136-BCAE-3338C7F0A3FF}" destId="{8E806158-62AB-4DAE-89BA-4116A4F0564D}" srcOrd="1" destOrd="0" presId="urn:microsoft.com/office/officeart/2009/3/layout/HorizontalOrganizationChart"/>
    <dgm:cxn modelId="{B37EFC67-64D9-4066-9EED-C4B84EDCAA84}" type="presParOf" srcId="{8E806158-62AB-4DAE-89BA-4116A4F0564D}" destId="{297675C4-3288-4778-BB56-0B92D923677D}" srcOrd="0" destOrd="0" presId="urn:microsoft.com/office/officeart/2009/3/layout/HorizontalOrganizationChart"/>
    <dgm:cxn modelId="{E20E0D56-0F07-43A8-8510-B21FC388D266}" type="presParOf" srcId="{297675C4-3288-4778-BB56-0B92D923677D}" destId="{D2BCE6DF-5C95-4FE3-B550-A365B639361D}" srcOrd="0" destOrd="0" presId="urn:microsoft.com/office/officeart/2009/3/layout/HorizontalOrganizationChart"/>
    <dgm:cxn modelId="{33EEA592-B45E-458B-A264-720AC49D0FD7}" type="presParOf" srcId="{297675C4-3288-4778-BB56-0B92D923677D}" destId="{FD9BF9E4-609F-46EF-852E-445014BDA81E}" srcOrd="1" destOrd="0" presId="urn:microsoft.com/office/officeart/2009/3/layout/HorizontalOrganizationChart"/>
    <dgm:cxn modelId="{D125F6AD-8F22-47E1-8944-0C98EAB73BC1}" type="presParOf" srcId="{8E806158-62AB-4DAE-89BA-4116A4F0564D}" destId="{A9B1F2B2-8C26-41A3-939A-F1421E51C498}" srcOrd="1" destOrd="0" presId="urn:microsoft.com/office/officeart/2009/3/layout/HorizontalOrganizationChart"/>
    <dgm:cxn modelId="{57F8D3DA-BE1A-482C-8BFE-73AF453E49B9}" type="presParOf" srcId="{8E806158-62AB-4DAE-89BA-4116A4F0564D}" destId="{E023E43F-6264-40CD-A5DB-7E8F5AD7530A}" srcOrd="2" destOrd="0" presId="urn:microsoft.com/office/officeart/2009/3/layout/HorizontalOrganizationChart"/>
    <dgm:cxn modelId="{6D31C7EC-6423-431B-8045-B997C11A1EF6}" type="presParOf" srcId="{108A3D29-A97F-4136-BCAE-3338C7F0A3FF}" destId="{B2ED4BDF-9CFF-4252-9862-55D174468062}" srcOrd="2" destOrd="0" presId="urn:microsoft.com/office/officeart/2009/3/layout/HorizontalOrganizationChart"/>
    <dgm:cxn modelId="{F0F49971-6E9B-4C7A-A631-47A132C3822F}" type="presParOf" srcId="{B2ED4BDF-9CFF-4252-9862-55D174468062}" destId="{44C3D34F-BBDA-434A-81E6-ACAC85E0067B}" srcOrd="0" destOrd="0" presId="urn:microsoft.com/office/officeart/2009/3/layout/HorizontalOrganizationChart"/>
    <dgm:cxn modelId="{3EC54CBE-2C3F-4EE4-910D-7CA697D219A6}" type="presParOf" srcId="{44C3D34F-BBDA-434A-81E6-ACAC85E0067B}" destId="{9C5AB743-45E0-4EC2-B087-B11EAE0C564C}" srcOrd="0" destOrd="0" presId="urn:microsoft.com/office/officeart/2009/3/layout/HorizontalOrganizationChart"/>
    <dgm:cxn modelId="{21A156BE-2E19-4AC4-91ED-6772CF98402E}" type="presParOf" srcId="{44C3D34F-BBDA-434A-81E6-ACAC85E0067B}" destId="{2100560A-0F0F-408A-898D-66A8653E4EFD}" srcOrd="1" destOrd="0" presId="urn:microsoft.com/office/officeart/2009/3/layout/HorizontalOrganizationChart"/>
    <dgm:cxn modelId="{253BF62A-11D0-45FC-8828-64429665D3A0}" type="presParOf" srcId="{B2ED4BDF-9CFF-4252-9862-55D174468062}" destId="{4568CCEE-1A40-4A53-8287-148D4593A461}" srcOrd="1" destOrd="0" presId="urn:microsoft.com/office/officeart/2009/3/layout/HorizontalOrganizationChart"/>
    <dgm:cxn modelId="{E1189C1C-4B31-4BA2-9909-0497E6C42EC7}" type="presParOf" srcId="{B2ED4BDF-9CFF-4252-9862-55D174468062}" destId="{3DDE6BB5-5AC6-478E-91D5-ADA8374CC3F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B1886-34D0-4D6B-844E-5ED550B11B9C}">
      <dsp:nvSpPr>
        <dsp:cNvPr id="0" name=""/>
        <dsp:cNvSpPr/>
      </dsp:nvSpPr>
      <dsp:spPr>
        <a:xfrm>
          <a:off x="8059046" y="4009119"/>
          <a:ext cx="369647" cy="769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247"/>
              </a:lnTo>
              <a:lnTo>
                <a:pt x="369647" y="531247"/>
              </a:lnTo>
              <a:lnTo>
                <a:pt x="369647" y="769133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F1658-E306-4A06-B225-725576FE8FD8}">
      <dsp:nvSpPr>
        <dsp:cNvPr id="0" name=""/>
        <dsp:cNvSpPr/>
      </dsp:nvSpPr>
      <dsp:spPr>
        <a:xfrm>
          <a:off x="6109399" y="1631684"/>
          <a:ext cx="1949646" cy="746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940"/>
              </a:lnTo>
              <a:lnTo>
                <a:pt x="1949646" y="508940"/>
              </a:lnTo>
              <a:lnTo>
                <a:pt x="1949646" y="74682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736D3-4F2C-43DB-9844-C3EB219AAE19}">
      <dsp:nvSpPr>
        <dsp:cNvPr id="0" name=""/>
        <dsp:cNvSpPr/>
      </dsp:nvSpPr>
      <dsp:spPr>
        <a:xfrm>
          <a:off x="4159752" y="4009119"/>
          <a:ext cx="1262440" cy="746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940"/>
              </a:lnTo>
              <a:lnTo>
                <a:pt x="1262440" y="508940"/>
              </a:lnTo>
              <a:lnTo>
                <a:pt x="1262440" y="74682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CB798-036F-4E61-BEBF-CE4F72645BD9}">
      <dsp:nvSpPr>
        <dsp:cNvPr id="0" name=""/>
        <dsp:cNvSpPr/>
      </dsp:nvSpPr>
      <dsp:spPr>
        <a:xfrm>
          <a:off x="2806396" y="4009119"/>
          <a:ext cx="1353356" cy="746827"/>
        </a:xfrm>
        <a:custGeom>
          <a:avLst/>
          <a:gdLst/>
          <a:ahLst/>
          <a:cxnLst/>
          <a:rect l="0" t="0" r="0" b="0"/>
          <a:pathLst>
            <a:path>
              <a:moveTo>
                <a:pt x="1353356" y="0"/>
              </a:moveTo>
              <a:lnTo>
                <a:pt x="1353356" y="508940"/>
              </a:lnTo>
              <a:lnTo>
                <a:pt x="0" y="508940"/>
              </a:lnTo>
              <a:lnTo>
                <a:pt x="0" y="74682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C03A4-8301-4549-B4C1-ED8C74DB40E5}">
      <dsp:nvSpPr>
        <dsp:cNvPr id="0" name=""/>
        <dsp:cNvSpPr/>
      </dsp:nvSpPr>
      <dsp:spPr>
        <a:xfrm>
          <a:off x="4159752" y="1631684"/>
          <a:ext cx="1949646" cy="746827"/>
        </a:xfrm>
        <a:custGeom>
          <a:avLst/>
          <a:gdLst/>
          <a:ahLst/>
          <a:cxnLst/>
          <a:rect l="0" t="0" r="0" b="0"/>
          <a:pathLst>
            <a:path>
              <a:moveTo>
                <a:pt x="1949646" y="0"/>
              </a:moveTo>
              <a:lnTo>
                <a:pt x="1949646" y="508940"/>
              </a:lnTo>
              <a:lnTo>
                <a:pt x="0" y="508940"/>
              </a:lnTo>
              <a:lnTo>
                <a:pt x="0" y="746827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6917A-216E-4A33-B258-29B0CBD7C8B3}">
      <dsp:nvSpPr>
        <dsp:cNvPr id="0" name=""/>
        <dsp:cNvSpPr/>
      </dsp:nvSpPr>
      <dsp:spPr>
        <a:xfrm>
          <a:off x="4825455" y="1076"/>
          <a:ext cx="2567886" cy="163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EA45DF-D98F-40F6-8790-C57C1F81CDF7}">
      <dsp:nvSpPr>
        <dsp:cNvPr id="0" name=""/>
        <dsp:cNvSpPr/>
      </dsp:nvSpPr>
      <dsp:spPr>
        <a:xfrm>
          <a:off x="5110776" y="272130"/>
          <a:ext cx="2567886" cy="1630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Инстаграм</a:t>
          </a:r>
          <a:endParaRPr lang="ru-RU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detskisad_kzn</a:t>
          </a:r>
          <a:endParaRPr lang="ru-RU" sz="2800" kern="1200" dirty="0"/>
        </a:p>
      </dsp:txBody>
      <dsp:txXfrm>
        <a:off x="5158535" y="319889"/>
        <a:ext cx="2472368" cy="1535090"/>
      </dsp:txXfrm>
    </dsp:sp>
    <dsp:sp modelId="{1AE60868-F207-4B95-BE5C-66E4C45FB61A}">
      <dsp:nvSpPr>
        <dsp:cNvPr id="0" name=""/>
        <dsp:cNvSpPr/>
      </dsp:nvSpPr>
      <dsp:spPr>
        <a:xfrm>
          <a:off x="2875809" y="2378511"/>
          <a:ext cx="2567886" cy="163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AADCE6-46E8-4319-BA82-8553C7BDB264}">
      <dsp:nvSpPr>
        <dsp:cNvPr id="0" name=""/>
        <dsp:cNvSpPr/>
      </dsp:nvSpPr>
      <dsp:spPr>
        <a:xfrm>
          <a:off x="3161129" y="2649566"/>
          <a:ext cx="2567886" cy="1630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ЭЛЕКТРОННАЯ ПОЧТА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detskisad_kzn@mail.ru</a:t>
          </a:r>
          <a:endParaRPr lang="ru-RU" sz="2800" kern="1200" dirty="0"/>
        </a:p>
      </dsp:txBody>
      <dsp:txXfrm>
        <a:off x="3208888" y="2697325"/>
        <a:ext cx="2472368" cy="1535090"/>
      </dsp:txXfrm>
    </dsp:sp>
    <dsp:sp modelId="{D8990938-E1A5-49C0-8B06-D7122A63DB04}">
      <dsp:nvSpPr>
        <dsp:cNvPr id="0" name=""/>
        <dsp:cNvSpPr/>
      </dsp:nvSpPr>
      <dsp:spPr>
        <a:xfrm>
          <a:off x="1829276" y="4755946"/>
          <a:ext cx="1954238" cy="13529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481BDF-7860-43C1-A5EB-EADB76885606}">
      <dsp:nvSpPr>
        <dsp:cNvPr id="0" name=""/>
        <dsp:cNvSpPr/>
      </dsp:nvSpPr>
      <dsp:spPr>
        <a:xfrm>
          <a:off x="2114597" y="5027001"/>
          <a:ext cx="1954238" cy="1352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Специалисты управления образования</a:t>
          </a:r>
          <a:endParaRPr lang="ru-RU" sz="2000" kern="1200" dirty="0"/>
        </a:p>
      </dsp:txBody>
      <dsp:txXfrm>
        <a:off x="2154223" y="5066627"/>
        <a:ext cx="1874986" cy="1273696"/>
      </dsp:txXfrm>
    </dsp:sp>
    <dsp:sp modelId="{7139B7CA-B60A-4F29-9E4C-28DDD5D97FC2}">
      <dsp:nvSpPr>
        <dsp:cNvPr id="0" name=""/>
        <dsp:cNvSpPr/>
      </dsp:nvSpPr>
      <dsp:spPr>
        <a:xfrm>
          <a:off x="4354157" y="4755946"/>
          <a:ext cx="2136071" cy="1307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BF3FDD-1057-4F36-9F1E-0F62C3CE2FE5}">
      <dsp:nvSpPr>
        <dsp:cNvPr id="0" name=""/>
        <dsp:cNvSpPr/>
      </dsp:nvSpPr>
      <dsp:spPr>
        <a:xfrm>
          <a:off x="4639478" y="5027001"/>
          <a:ext cx="2136071" cy="130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Педагоги детских садов</a:t>
          </a:r>
          <a:endParaRPr lang="ru-RU" sz="2000" kern="1200" dirty="0"/>
        </a:p>
      </dsp:txBody>
      <dsp:txXfrm>
        <a:off x="4677774" y="5065297"/>
        <a:ext cx="2059479" cy="1230927"/>
      </dsp:txXfrm>
    </dsp:sp>
    <dsp:sp modelId="{D649480D-7ED8-4846-854C-8E7195C3A286}">
      <dsp:nvSpPr>
        <dsp:cNvPr id="0" name=""/>
        <dsp:cNvSpPr/>
      </dsp:nvSpPr>
      <dsp:spPr>
        <a:xfrm>
          <a:off x="6775102" y="2378511"/>
          <a:ext cx="2567886" cy="163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54AFB6-E5AB-4FF8-B115-28AE37C58C8A}">
      <dsp:nvSpPr>
        <dsp:cNvPr id="0" name=""/>
        <dsp:cNvSpPr/>
      </dsp:nvSpPr>
      <dsp:spPr>
        <a:xfrm>
          <a:off x="7060423" y="2649566"/>
          <a:ext cx="2567886" cy="1630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ТЕЛЕГРАМ/ВАТСАП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89172748415</a:t>
          </a:r>
          <a:endParaRPr lang="ru-RU" sz="2800" kern="1200" dirty="0"/>
        </a:p>
      </dsp:txBody>
      <dsp:txXfrm>
        <a:off x="7108182" y="2697325"/>
        <a:ext cx="2472368" cy="1535090"/>
      </dsp:txXfrm>
    </dsp:sp>
    <dsp:sp modelId="{244D4E07-5261-4FCB-A8E1-F6BC29A2E355}">
      <dsp:nvSpPr>
        <dsp:cNvPr id="0" name=""/>
        <dsp:cNvSpPr/>
      </dsp:nvSpPr>
      <dsp:spPr>
        <a:xfrm>
          <a:off x="7430517" y="4778253"/>
          <a:ext cx="1996352" cy="1323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E9881B-13F3-49D8-AD7C-6B184E064F39}">
      <dsp:nvSpPr>
        <dsp:cNvPr id="0" name=""/>
        <dsp:cNvSpPr/>
      </dsp:nvSpPr>
      <dsp:spPr>
        <a:xfrm>
          <a:off x="7715837" y="5049308"/>
          <a:ext cx="1996352" cy="13230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Методисты районов</a:t>
          </a:r>
          <a:endParaRPr lang="ru-RU" sz="2000" kern="1200" dirty="0"/>
        </a:p>
      </dsp:txBody>
      <dsp:txXfrm>
        <a:off x="7754587" y="5088058"/>
        <a:ext cx="1918852" cy="1245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3FD41-158A-4B13-8C2F-EE86CAAF7BB6}">
      <dsp:nvSpPr>
        <dsp:cNvPr id="0" name=""/>
        <dsp:cNvSpPr/>
      </dsp:nvSpPr>
      <dsp:spPr>
        <a:xfrm>
          <a:off x="3171020" y="2761691"/>
          <a:ext cx="2128960" cy="440112"/>
        </a:xfrm>
        <a:custGeom>
          <a:avLst/>
          <a:gdLst/>
          <a:ahLst/>
          <a:cxnLst/>
          <a:rect l="0" t="0" r="0" b="0"/>
          <a:pathLst>
            <a:path>
              <a:moveTo>
                <a:pt x="0" y="440112"/>
              </a:moveTo>
              <a:lnTo>
                <a:pt x="2128960" y="440112"/>
              </a:lnTo>
              <a:lnTo>
                <a:pt x="212896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7363F-9E6A-44AB-9CCB-0DFBC4430296}">
      <dsp:nvSpPr>
        <dsp:cNvPr id="0" name=""/>
        <dsp:cNvSpPr/>
      </dsp:nvSpPr>
      <dsp:spPr>
        <a:xfrm>
          <a:off x="3171020" y="3201804"/>
          <a:ext cx="4986786" cy="660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36626" y="0"/>
              </a:lnTo>
              <a:lnTo>
                <a:pt x="4736626" y="660652"/>
              </a:lnTo>
              <a:lnTo>
                <a:pt x="4986786" y="6606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72F10-1D20-44F3-AE71-E46EC549FD74}">
      <dsp:nvSpPr>
        <dsp:cNvPr id="0" name=""/>
        <dsp:cNvSpPr/>
      </dsp:nvSpPr>
      <dsp:spPr>
        <a:xfrm>
          <a:off x="3171020" y="1933688"/>
          <a:ext cx="5766809" cy="1268115"/>
        </a:xfrm>
        <a:custGeom>
          <a:avLst/>
          <a:gdLst/>
          <a:ahLst/>
          <a:cxnLst/>
          <a:rect l="0" t="0" r="0" b="0"/>
          <a:pathLst>
            <a:path>
              <a:moveTo>
                <a:pt x="0" y="1268115"/>
              </a:moveTo>
              <a:lnTo>
                <a:pt x="5516650" y="1268115"/>
              </a:lnTo>
              <a:lnTo>
                <a:pt x="5516650" y="0"/>
              </a:lnTo>
              <a:lnTo>
                <a:pt x="576680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A1908-B712-4A86-8557-4682BB1205CE}">
      <dsp:nvSpPr>
        <dsp:cNvPr id="0" name=""/>
        <dsp:cNvSpPr/>
      </dsp:nvSpPr>
      <dsp:spPr>
        <a:xfrm>
          <a:off x="3171020" y="674968"/>
          <a:ext cx="4769072" cy="2526836"/>
        </a:xfrm>
        <a:custGeom>
          <a:avLst/>
          <a:gdLst/>
          <a:ahLst/>
          <a:cxnLst/>
          <a:rect l="0" t="0" r="0" b="0"/>
          <a:pathLst>
            <a:path>
              <a:moveTo>
                <a:pt x="0" y="2526836"/>
              </a:moveTo>
              <a:lnTo>
                <a:pt x="4518912" y="2526836"/>
              </a:lnTo>
              <a:lnTo>
                <a:pt x="4518912" y="0"/>
              </a:lnTo>
              <a:lnTo>
                <a:pt x="476907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34E04B-234E-4204-9860-15EADBA4F8B4}">
      <dsp:nvSpPr>
        <dsp:cNvPr id="0" name=""/>
        <dsp:cNvSpPr/>
      </dsp:nvSpPr>
      <dsp:spPr>
        <a:xfrm>
          <a:off x="587769" y="2820310"/>
          <a:ext cx="2583250" cy="762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Видео (2-5 мин)</a:t>
          </a:r>
          <a:endParaRPr lang="ru-RU" sz="1800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587769" y="2820310"/>
        <a:ext cx="2583250" cy="762987"/>
      </dsp:txXfrm>
    </dsp:sp>
    <dsp:sp modelId="{47820107-621A-4465-892F-E9ABEB8D54C5}">
      <dsp:nvSpPr>
        <dsp:cNvPr id="0" name=""/>
        <dsp:cNvSpPr/>
      </dsp:nvSpPr>
      <dsp:spPr>
        <a:xfrm>
          <a:off x="7940093" y="60354"/>
          <a:ext cx="2664927" cy="1229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Одежда</a:t>
          </a:r>
          <a:r>
            <a:rPr lang="ru-RU" sz="2000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Одевайтесь соответственно. Избегайте яркую, неоновых цветов одежду. Так же рекомендуется не выступать перед камерой в полосатой одежде. </a:t>
          </a:r>
          <a:endParaRPr lang="ru-RU" sz="1100" kern="1200" dirty="0"/>
        </a:p>
      </dsp:txBody>
      <dsp:txXfrm>
        <a:off x="7940093" y="60354"/>
        <a:ext cx="2664927" cy="1229226"/>
      </dsp:txXfrm>
    </dsp:sp>
    <dsp:sp modelId="{2FF6CDED-9669-4952-BBC6-2A54EC62B0B5}">
      <dsp:nvSpPr>
        <dsp:cNvPr id="0" name=""/>
        <dsp:cNvSpPr/>
      </dsp:nvSpPr>
      <dsp:spPr>
        <a:xfrm>
          <a:off x="8937830" y="1388354"/>
          <a:ext cx="2415368" cy="10906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Ракурс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 </a:t>
          </a:r>
          <a:r>
            <a:rPr lang="ru-RU" sz="1100" kern="1200" dirty="0" smtClean="0">
              <a:solidFill>
                <a:schemeClr val="bg1"/>
              </a:solidFill>
            </a:rPr>
            <a:t>Время от времени меняйте ракурс. Не стоит все время показывать только “говорящую голову” или </a:t>
          </a:r>
          <a:r>
            <a:rPr lang="ru-RU" sz="1100" kern="1200" dirty="0" smtClean="0">
              <a:solidFill>
                <a:schemeClr val="bg1"/>
              </a:solidFill>
            </a:rPr>
            <a:t>только руки</a:t>
          </a:r>
          <a:endParaRPr lang="ru-RU" sz="1100" kern="1200" dirty="0">
            <a:solidFill>
              <a:schemeClr val="bg1"/>
            </a:solidFill>
          </a:endParaRPr>
        </a:p>
      </dsp:txBody>
      <dsp:txXfrm>
        <a:off x="8937830" y="1388354"/>
        <a:ext cx="2415368" cy="1090667"/>
      </dsp:txXfrm>
    </dsp:sp>
    <dsp:sp modelId="{04E21517-C1E2-4598-81E4-FFE56F1BBE1A}">
      <dsp:nvSpPr>
        <dsp:cNvPr id="0" name=""/>
        <dsp:cNvSpPr/>
      </dsp:nvSpPr>
      <dsp:spPr>
        <a:xfrm>
          <a:off x="8157807" y="2874872"/>
          <a:ext cx="3214679" cy="19751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Камера 	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</a:rPr>
            <a:t>Смотрите прямо в камеру, не озираясь по сторонам. Не перемещайте свой вес, не ерзайте и не меняйте беспрерывно ноги. Старайтесь шевелиться как можно меньше, ваши движения могут привести к тому, что зрители будут видеть вместо вас расплывчатое пятно. Смотрите в камеру, когда говорите, так, как будто камера – это глаза вашего собеседника. И не забывайте улыбаться своей аудитории!</a:t>
          </a:r>
          <a:endParaRPr lang="ru-RU" sz="2400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8157807" y="2874872"/>
        <a:ext cx="3214679" cy="1975168"/>
      </dsp:txXfrm>
    </dsp:sp>
    <dsp:sp modelId="{28D0589A-8772-4CDD-AC2B-17EC1AE2B7CF}">
      <dsp:nvSpPr>
        <dsp:cNvPr id="0" name=""/>
        <dsp:cNvSpPr/>
      </dsp:nvSpPr>
      <dsp:spPr>
        <a:xfrm>
          <a:off x="3433838" y="290672"/>
          <a:ext cx="3732284" cy="24710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Фото/видео монтаж </a:t>
          </a:r>
          <a:r>
            <a:rPr lang="ru-RU" sz="2000" kern="1200" dirty="0" smtClean="0"/>
            <a:t>(для комп: </a:t>
          </a:r>
          <a:r>
            <a:rPr lang="en-US" sz="2000" kern="1200" dirty="0" err="1" smtClean="0"/>
            <a:t>Movavi</a:t>
          </a:r>
          <a:r>
            <a:rPr lang="en-US" sz="2000" kern="1200" dirty="0" smtClean="0"/>
            <a:t> Video Editor</a:t>
          </a:r>
          <a:r>
            <a:rPr lang="ru-RU" sz="2000" kern="1200" dirty="0" smtClean="0"/>
            <a:t>, для телефона:</a:t>
          </a:r>
          <a:r>
            <a:rPr lang="en-US" sz="2000" b="0" i="0" kern="1200" dirty="0" err="1" smtClean="0"/>
            <a:t>VivaVideo</a:t>
          </a:r>
          <a:r>
            <a:rPr lang="ru-RU" sz="2000" b="0" i="0" kern="1200" dirty="0" smtClean="0"/>
            <a:t>,</a:t>
          </a:r>
          <a:r>
            <a:rPr lang="en-US" sz="2000" b="0" i="0" kern="1200" dirty="0" err="1" smtClean="0"/>
            <a:t>YouCut</a:t>
          </a:r>
          <a:r>
            <a:rPr lang="ru-RU" sz="2000" b="0" i="0" kern="1200" dirty="0" smtClean="0"/>
            <a:t>)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/>
            <a:t>Ссылка на статью</a:t>
          </a:r>
          <a:r>
            <a:rPr lang="en-US" sz="2000" b="0" i="0" kern="1200" dirty="0" smtClean="0"/>
            <a:t> </a:t>
          </a:r>
          <a:endParaRPr lang="ru-RU" sz="2000" b="0" i="0" kern="1200" dirty="0" smtClean="0"/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https://www.pro-smm.com/prilozheniya-dlya-video-stories-igtv/</a:t>
          </a:r>
          <a:endParaRPr lang="ru-RU" sz="2000" b="0" i="0" kern="1200" dirty="0" smtClean="0"/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dirty="0"/>
        </a:p>
      </dsp:txBody>
      <dsp:txXfrm>
        <a:off x="3433838" y="290672"/>
        <a:ext cx="3732284" cy="2471019"/>
      </dsp:txXfrm>
    </dsp:sp>
    <dsp:sp modelId="{D2BCE6DF-5C95-4FE3-B550-A365B639361D}">
      <dsp:nvSpPr>
        <dsp:cNvPr id="0" name=""/>
        <dsp:cNvSpPr/>
      </dsp:nvSpPr>
      <dsp:spPr>
        <a:xfrm>
          <a:off x="5128621" y="3844000"/>
          <a:ext cx="2909559" cy="15241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Речь </a:t>
          </a:r>
          <a:endParaRPr lang="ru-RU" sz="2400" kern="1200" dirty="0" smtClean="0">
            <a:solidFill>
              <a:schemeClr val="accent4">
                <a:lumMod val="60000"/>
                <a:lumOff val="40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Ваши слова </a:t>
          </a:r>
          <a:r>
            <a:rPr lang="ru-RU" sz="1500" kern="1200" dirty="0" smtClean="0"/>
            <a:t>ни в коем случае не должны звучать, как будто вы читаете заранее написанную </a:t>
          </a:r>
          <a:r>
            <a:rPr lang="ru-RU" sz="1500" kern="1200" dirty="0" smtClean="0"/>
            <a:t>речь. Репетиция, улыбка, легкость - помогут.</a:t>
          </a:r>
          <a:endParaRPr lang="ru-RU" sz="1500" kern="1200" dirty="0"/>
        </a:p>
      </dsp:txBody>
      <dsp:txXfrm>
        <a:off x="5128621" y="3844000"/>
        <a:ext cx="2909559" cy="1524174"/>
      </dsp:txXfrm>
    </dsp:sp>
    <dsp:sp modelId="{9C5AB743-45E0-4EC2-B087-B11EAE0C564C}">
      <dsp:nvSpPr>
        <dsp:cNvPr id="0" name=""/>
        <dsp:cNvSpPr/>
      </dsp:nvSpPr>
      <dsp:spPr>
        <a:xfrm>
          <a:off x="7978317" y="5072933"/>
          <a:ext cx="2469252" cy="15413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4">
                  <a:lumMod val="60000"/>
                  <a:lumOff val="40000"/>
                </a:schemeClr>
              </a:solidFill>
            </a:rPr>
            <a:t>Фон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</a:t>
          </a:r>
          <a:r>
            <a:rPr lang="ru-RU" sz="1400" kern="1200" dirty="0" smtClean="0"/>
            <a:t>Убедитесь</a:t>
          </a:r>
          <a:r>
            <a:rPr lang="ru-RU" sz="1400" kern="1200" dirty="0" smtClean="0"/>
            <a:t>, что фон позади вас походит для </a:t>
          </a:r>
          <a:r>
            <a:rPr lang="ru-RU" sz="1400" kern="1200" dirty="0" smtClean="0"/>
            <a:t>вашего видео. </a:t>
          </a:r>
          <a:r>
            <a:rPr lang="ru-RU" sz="1400" kern="1200" dirty="0" smtClean="0"/>
            <a:t>Лучшим вариантом будет однотонный фон, контрастирующий с вашей </a:t>
          </a:r>
          <a:r>
            <a:rPr lang="ru-RU" sz="1400" kern="1200" dirty="0" smtClean="0"/>
            <a:t>одеждой</a:t>
          </a:r>
          <a:endParaRPr lang="ru-RU" sz="1400" kern="1200" dirty="0"/>
        </a:p>
      </dsp:txBody>
      <dsp:txXfrm>
        <a:off x="7978317" y="5072933"/>
        <a:ext cx="2469252" cy="1541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"/>
            <a:ext cx="12192000" cy="68575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0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9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7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3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0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8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1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3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0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076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76726-2FB8-4EC1-AB17-501AA6BCA86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61CA7-7281-4DB5-BFC5-B6C208FAC0A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4"/>
          <a:stretch/>
        </p:blipFill>
        <p:spPr>
          <a:xfrm>
            <a:off x="0" y="0"/>
            <a:ext cx="96282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23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6760" y="1651543"/>
            <a:ext cx="5649117" cy="1220611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>
                <a:solidFill>
                  <a:srgbClr val="F8BB01"/>
                </a:solidFill>
                <a:latin typeface="+mn-lt"/>
              </a:rPr>
              <a:t>Рекомендации </a:t>
            </a:r>
            <a:r>
              <a:rPr lang="ru-RU" b="1" dirty="0" smtClean="0">
                <a:solidFill>
                  <a:srgbClr val="F8BB01"/>
                </a:solidFill>
                <a:latin typeface="+mn-lt"/>
              </a:rPr>
              <a:t/>
            </a:r>
            <a:br>
              <a:rPr lang="ru-RU" b="1" dirty="0" smtClean="0">
                <a:solidFill>
                  <a:srgbClr val="F8BB01"/>
                </a:solidFill>
                <a:latin typeface="+mn-lt"/>
              </a:rPr>
            </a:br>
            <a:r>
              <a:rPr lang="ru-RU" b="1" dirty="0" smtClean="0">
                <a:solidFill>
                  <a:srgbClr val="F8BB01"/>
                </a:solidFill>
                <a:latin typeface="+mn-lt"/>
              </a:rPr>
              <a:t>по </a:t>
            </a:r>
            <a:r>
              <a:rPr lang="ru-RU" b="1" dirty="0">
                <a:solidFill>
                  <a:srgbClr val="F8BB01"/>
                </a:solidFill>
                <a:latin typeface="+mn-lt"/>
              </a:rPr>
              <a:t>съемке МК</a:t>
            </a:r>
            <a:endParaRPr lang="en-US" b="1" dirty="0">
              <a:solidFill>
                <a:srgbClr val="F8BB0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7017" y="3389986"/>
            <a:ext cx="4958860" cy="1655762"/>
          </a:xfrm>
        </p:spPr>
        <p:txBody>
          <a:bodyPr/>
          <a:lstStyle/>
          <a:p>
            <a:pPr algn="r"/>
            <a:r>
              <a:rPr lang="ru-RU" dirty="0" smtClean="0"/>
              <a:t>Сидорова Татьяна Александровна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5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5366" y="586155"/>
            <a:ext cx="4982304" cy="55098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Качественное видео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541776" y="4312920"/>
            <a:ext cx="6699504" cy="555625"/>
            <a:chOff x="1248" y="1440"/>
            <a:chExt cx="4243" cy="350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gray">
            <a:xfrm>
              <a:off x="2043" y="1496"/>
              <a:ext cx="34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Достойно транслирует Ваш опыт работы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3541776" y="1798326"/>
            <a:ext cx="5105400" cy="590551"/>
            <a:chOff x="1248" y="2030"/>
            <a:chExt cx="3216" cy="37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2043" y="2111"/>
              <a:ext cx="212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Презентует Вашу работу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3541776" y="2636524"/>
            <a:ext cx="6049965" cy="588963"/>
            <a:chOff x="1248" y="2640"/>
            <a:chExt cx="3811" cy="371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2048" y="2720"/>
              <a:ext cx="301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Презентует Вас как профессионала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3541776" y="3474720"/>
            <a:ext cx="6881814" cy="555625"/>
            <a:chOff x="1248" y="3230"/>
            <a:chExt cx="4335" cy="350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gray">
            <a:xfrm>
              <a:off x="2043" y="3281"/>
              <a:ext cx="35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Может быть использовано неоднократно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3541776" y="5173345"/>
            <a:ext cx="8161345" cy="555625"/>
            <a:chOff x="1248" y="3230"/>
            <a:chExt cx="5141" cy="350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gray">
            <a:xfrm>
              <a:off x="2048" y="3286"/>
              <a:ext cx="434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Может быть использовано для участия в конкурсах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659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977569"/>
              </p:ext>
            </p:extLst>
          </p:nvPr>
        </p:nvGraphicFramePr>
        <p:xfrm>
          <a:off x="369652" y="194872"/>
          <a:ext cx="11457587" cy="6381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5800725" y="4714875"/>
            <a:ext cx="2629172" cy="31296"/>
          </a:xfrm>
          <a:prstGeom prst="line">
            <a:avLst/>
          </a:prstGeom>
          <a:ln w="6350">
            <a:solidFill>
              <a:srgbClr val="92B6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18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78068"/>
              </p:ext>
            </p:extLst>
          </p:nvPr>
        </p:nvGraphicFramePr>
        <p:xfrm>
          <a:off x="945695" y="104932"/>
          <a:ext cx="11101137" cy="6832958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4720587">
                  <a:extLst>
                    <a:ext uri="{9D8B030D-6E8A-4147-A177-3AD203B41FA5}">
                      <a16:colId xmlns:a16="http://schemas.microsoft.com/office/drawing/2014/main" val="3246632956"/>
                    </a:ext>
                  </a:extLst>
                </a:gridCol>
                <a:gridCol w="4219648">
                  <a:extLst>
                    <a:ext uri="{9D8B030D-6E8A-4147-A177-3AD203B41FA5}">
                      <a16:colId xmlns:a16="http://schemas.microsoft.com/office/drawing/2014/main" val="1588171676"/>
                    </a:ext>
                  </a:extLst>
                </a:gridCol>
                <a:gridCol w="2160902">
                  <a:extLst>
                    <a:ext uri="{9D8B030D-6E8A-4147-A177-3AD203B41FA5}">
                      <a16:colId xmlns:a16="http://schemas.microsoft.com/office/drawing/2014/main" val="4126091324"/>
                    </a:ext>
                  </a:extLst>
                </a:gridCol>
              </a:tblGrid>
              <a:tr h="308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Творчество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Полезное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	Важное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extLst>
                  <a:ext uri="{0D108BD9-81ED-4DB2-BD59-A6C34878D82A}">
                    <a16:rowId xmlns:a16="http://schemas.microsoft.com/office/drawing/2014/main" val="617288305"/>
                  </a:ext>
                </a:extLst>
              </a:tr>
              <a:tr h="1843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Презентация (фото, видео) игр своими руками: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Пальчиковые 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Дидактические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На татарском языке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Настольные игры для улицы 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Интересные сюжетно-ролевые игры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Игры-эксперименты (с водой, песком, красками и </a:t>
                      </a:r>
                      <a:r>
                        <a:rPr lang="ru-RU" sz="1200" b="0" dirty="0" err="1">
                          <a:effectLst/>
                        </a:rPr>
                        <a:t>т.п</a:t>
                      </a:r>
                      <a:r>
                        <a:rPr lang="ru-RU" sz="1200" b="0" dirty="0">
                          <a:effectLst/>
                        </a:rPr>
                        <a:t>) 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Активные игры (идеи классиков на асфальте, «</a:t>
                      </a:r>
                      <a:r>
                        <a:rPr lang="ru-RU" sz="1200" b="0" dirty="0" err="1">
                          <a:effectLst/>
                        </a:rPr>
                        <a:t>резиночки</a:t>
                      </a:r>
                      <a:r>
                        <a:rPr lang="ru-RU" sz="1200" b="0" dirty="0">
                          <a:effectLst/>
                        </a:rPr>
                        <a:t>» и т.д.).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Советы специалистов: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Музыкальных руководителей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Педагогов-психологов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Учителей-логопедов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Инструкторов по физической культуре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Воспитателей по обучению татарскому (английскому) языку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Воспитателей художественно-эстетического цикла.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Ответы на часто задаваемые вопросы от родителей поступающие: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В отдел образования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В детский сад</a:t>
                      </a:r>
                      <a:endParaRPr lang="ru-RU" sz="1100" dirty="0">
                        <a:effectLst/>
                      </a:endParaRPr>
                    </a:p>
                    <a:p>
                      <a:pPr marL="20193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Необходим текст в формате «вопрос-ответ».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extLst>
                  <a:ext uri="{0D108BD9-81ED-4DB2-BD59-A6C34878D82A}">
                    <a16:rowId xmlns:a16="http://schemas.microsoft.com/office/drawing/2014/main" val="3922625700"/>
                  </a:ext>
                </a:extLst>
              </a:tr>
              <a:tr h="25154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Мастер-классы по созданию рисунка, коллажа, панно, поделки  по различным  темам (события в жизни дошкольных учреждений, города, страны, мира). Нестандартные, интересные творческие идеи для воплощения в семье и дошкольных учреждениях. </a:t>
                      </a:r>
                      <a:endParaRPr lang="ru-RU" sz="1100" b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Различные техники и материалы: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классические (бумага, кисти, краски и </a:t>
                      </a:r>
                      <a:r>
                        <a:rPr lang="ru-RU" sz="1200" b="0" dirty="0" err="1">
                          <a:effectLst/>
                        </a:rPr>
                        <a:t>т.д</a:t>
                      </a:r>
                      <a:r>
                        <a:rPr lang="ru-RU" sz="1200" b="0" dirty="0">
                          <a:effectLst/>
                        </a:rPr>
                        <a:t>)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природные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неклассические, </a:t>
                      </a:r>
                      <a:r>
                        <a:rPr lang="ru-RU" sz="1200" b="0" dirty="0" err="1">
                          <a:effectLst/>
                        </a:rPr>
                        <a:t>соответсвующие</a:t>
                      </a:r>
                      <a:r>
                        <a:rPr lang="ru-RU" sz="1200" b="0" dirty="0">
                          <a:effectLst/>
                        </a:rPr>
                        <a:t>  нормам СанПиНа.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Фото/Видеоматериалы для родителей и детей.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 безопасности: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в сети интернет, дома, на улице, в общественных местах, в транспорте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 сложных жизненных ситуациях: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Физическое нарушение границ, оскорбления, шантаж и </a:t>
                      </a:r>
                      <a:r>
                        <a:rPr lang="ru-RU" sz="1200" dirty="0" err="1">
                          <a:effectLst/>
                        </a:rPr>
                        <a:t>т.д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обучающие: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Виртуальные экскурсии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Мультфильмы, созданные с детьми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Финансовая грамотность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</a:rPr>
                        <a:t>Освещение праздников (дни рождения известных людей, день космонавтики и т.д</a:t>
                      </a:r>
                      <a:r>
                        <a:rPr lang="ru-RU" sz="1200" dirty="0" smtClean="0">
                          <a:effectLst/>
                        </a:rPr>
                        <a:t>.).</a:t>
                      </a:r>
                      <a:endParaRPr lang="ru-RU" sz="1100" dirty="0">
                        <a:effectLst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Важная информация для родителей, которую необходимо осветить, «донести» до родителей.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extLst>
                  <a:ext uri="{0D108BD9-81ED-4DB2-BD59-A6C34878D82A}">
                    <a16:rowId xmlns:a16="http://schemas.microsoft.com/office/drawing/2014/main" val="2682395087"/>
                  </a:ext>
                </a:extLst>
              </a:tr>
              <a:tr h="19403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Презентации (фото, видео) игр для развития дошкольников рекомендованных или созданных педагогами ДОУ: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Музыкальными руководителями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Педагогами-психологами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Учителями-логопедами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Инструкторами физической культуры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Воспитателями по обучению татарскому(</a:t>
                      </a:r>
                      <a:r>
                        <a:rPr lang="ru-RU" sz="1200" b="0" dirty="0" err="1">
                          <a:effectLst/>
                        </a:rPr>
                        <a:t>англ</a:t>
                      </a:r>
                      <a:r>
                        <a:rPr lang="ru-RU" sz="1200" b="0" dirty="0">
                          <a:effectLst/>
                        </a:rPr>
                        <a:t>) языку</a:t>
                      </a:r>
                      <a:endParaRPr lang="ru-RU" sz="1100" b="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b="0" dirty="0">
                          <a:effectLst/>
                        </a:rPr>
                        <a:t>Воспитателями художественно-эстетического цикла.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Фото/Видеоматериалы раскрывающие воспитание и развитие детей: 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>
                          <a:effectLst/>
                        </a:rPr>
                        <a:t>в билингвальной среде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>
                          <a:effectLst/>
                        </a:rPr>
                        <a:t>в полилингвальной среде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>
                          <a:effectLst/>
                        </a:rPr>
                        <a:t>аутистического спектра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>
                          <a:effectLst/>
                        </a:rPr>
                        <a:t>с ОВЗ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>
                          <a:effectLst/>
                        </a:rPr>
                        <a:t>с другими особенностями в развитии.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Интересные мероприятия и новости детских садов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3" marR="28733" marT="0" marB="0"/>
                </a:tc>
                <a:extLst>
                  <a:ext uri="{0D108BD9-81ED-4DB2-BD59-A6C34878D82A}">
                    <a16:rowId xmlns:a16="http://schemas.microsoft.com/office/drawing/2014/main" val="2689368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58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58533751"/>
              </p:ext>
            </p:extLst>
          </p:nvPr>
        </p:nvGraphicFramePr>
        <p:xfrm>
          <a:off x="150125" y="150125"/>
          <a:ext cx="11643804" cy="6707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2567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6090" y="205091"/>
            <a:ext cx="3932237" cy="553453"/>
          </a:xfrm>
        </p:spPr>
        <p:txBody>
          <a:bodyPr/>
          <a:lstStyle/>
          <a:p>
            <a:r>
              <a:rPr lang="ru-RU" dirty="0" smtClean="0"/>
              <a:t>Видеомонтаж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35414" y="777485"/>
            <a:ext cx="5169039" cy="3148976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sz="4400" dirty="0" err="1"/>
              <a:t>Movavi</a:t>
            </a:r>
            <a:r>
              <a:rPr lang="en-US" sz="4400" dirty="0"/>
              <a:t> Video Editor</a:t>
            </a:r>
            <a:endParaRPr lang="ru-RU" sz="4400" dirty="0"/>
          </a:p>
          <a:p>
            <a:pPr marL="0" lvl="0" indent="0">
              <a:buNone/>
            </a:pPr>
            <a:r>
              <a:rPr lang="ru-RU" sz="2100" dirty="0" err="1" smtClean="0"/>
              <a:t>Прорграмма</a:t>
            </a:r>
            <a:r>
              <a:rPr lang="ru-RU" sz="2100" dirty="0" smtClean="0"/>
              <a:t> для компьютера </a:t>
            </a:r>
            <a:r>
              <a:rPr lang="ru-RU" sz="2100" dirty="0"/>
              <a:t>монтирует клипы из большинства известных форматов видео и фото, предоставляя на выходе высококачественные ролики. </a:t>
            </a:r>
            <a:r>
              <a:rPr lang="ru-RU" sz="2100" dirty="0" smtClean="0"/>
              <a:t> Ролики так же можно преобразовать в разный </a:t>
            </a:r>
            <a:r>
              <a:rPr lang="ru-RU" sz="2100" dirty="0" err="1" smtClean="0"/>
              <a:t>формакт</a:t>
            </a:r>
            <a:r>
              <a:rPr lang="ru-RU" sz="2100" dirty="0" smtClean="0"/>
              <a:t>, и разного качества. </a:t>
            </a:r>
            <a:r>
              <a:rPr lang="ru-RU" sz="2100" dirty="0" err="1" smtClean="0"/>
              <a:t>Мовави</a:t>
            </a:r>
            <a:r>
              <a:rPr lang="ru-RU" sz="2100" dirty="0" smtClean="0"/>
              <a:t> </a:t>
            </a:r>
            <a:r>
              <a:rPr lang="ru-RU" sz="2100" dirty="0"/>
              <a:t>Видео </a:t>
            </a:r>
            <a:r>
              <a:rPr lang="ru-RU" sz="2100" dirty="0" err="1"/>
              <a:t>Эдитор</a:t>
            </a:r>
            <a:r>
              <a:rPr lang="ru-RU" sz="2100" dirty="0"/>
              <a:t> имеет большое количество фильтров, титров и переходов, опцию «картинка в картинке» и тонкие настройки разрешения экрана, контраста, яркости и качества записи. Пользователь может выкладывать свои творения на </a:t>
            </a:r>
            <a:r>
              <a:rPr lang="ru-RU" sz="2100" dirty="0" err="1"/>
              <a:t>Facebook</a:t>
            </a:r>
            <a:r>
              <a:rPr lang="ru-RU" sz="2100" dirty="0"/>
              <a:t>, </a:t>
            </a:r>
            <a:r>
              <a:rPr lang="ru-RU" sz="2100" dirty="0" err="1"/>
              <a:t>Vimeo</a:t>
            </a:r>
            <a:r>
              <a:rPr lang="ru-RU" sz="2100" dirty="0"/>
              <a:t>, </a:t>
            </a:r>
            <a:r>
              <a:rPr lang="ru-RU" sz="2100" dirty="0" err="1"/>
              <a:t>YouTube</a:t>
            </a:r>
            <a:r>
              <a:rPr lang="ru-RU" sz="2100" dirty="0"/>
              <a:t> и др., накладывать звук, водяные знаки, графические элементы, подложки, текст и другие компоненты</a:t>
            </a:r>
            <a:r>
              <a:rPr lang="ru-RU" sz="2100" dirty="0" smtClean="0"/>
              <a:t>.</a:t>
            </a:r>
            <a:endParaRPr lang="ru-RU" sz="21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2553" y="777484"/>
            <a:ext cx="4460123" cy="2901154"/>
          </a:xfrm>
        </p:spPr>
        <p:txBody>
          <a:bodyPr>
            <a:normAutofit/>
          </a:bodyPr>
          <a:lstStyle/>
          <a:p>
            <a:r>
              <a:rPr lang="ru-RU" sz="2000" dirty="0"/>
              <a:t>Видеоматериалы хорошего качества (фон, речь педагога, наглядность, ориентировочно на 2 мин.)</a:t>
            </a:r>
            <a:br>
              <a:rPr lang="ru-RU" sz="2000" dirty="0"/>
            </a:br>
            <a:r>
              <a:rPr lang="ru-RU" sz="2000" dirty="0"/>
              <a:t>Фотографии хорошего качества. Если мастер-класс, то поэтапное выполнение всей работы.</a:t>
            </a:r>
            <a:br>
              <a:rPr lang="ru-RU" sz="2000" dirty="0"/>
            </a:br>
            <a:r>
              <a:rPr lang="ru-RU" sz="2000" dirty="0"/>
              <a:t>+ сопроводительный текст к фото/видео материалу с обязательным указанием детского сада и выступающего педагога.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2988" y="623981"/>
            <a:ext cx="676715" cy="6767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4631" y="3888579"/>
            <a:ext cx="676715" cy="67671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0953" y="3882432"/>
            <a:ext cx="682862" cy="682862"/>
          </a:xfrm>
          <a:prstGeom prst="rect">
            <a:avLst/>
          </a:prstGeom>
        </p:spPr>
      </p:pic>
      <p:sp>
        <p:nvSpPr>
          <p:cNvPr id="10" name="Объект 2"/>
          <p:cNvSpPr txBox="1">
            <a:spLocks/>
          </p:cNvSpPr>
          <p:nvPr/>
        </p:nvSpPr>
        <p:spPr>
          <a:xfrm>
            <a:off x="6597024" y="3945401"/>
            <a:ext cx="5169039" cy="3130035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600" b="1" dirty="0" err="1"/>
              <a:t>YouCut</a:t>
            </a:r>
            <a:endParaRPr lang="ru-RU" sz="6600" b="1" dirty="0"/>
          </a:p>
          <a:p>
            <a:endParaRPr lang="ru-RU" sz="2000" b="1" dirty="0"/>
          </a:p>
          <a:p>
            <a:pPr marL="0" indent="0">
              <a:buNone/>
            </a:pPr>
            <a:r>
              <a:rPr lang="ru-RU" sz="4400" dirty="0"/>
              <a:t>Приложение для телефона. Монтаж с огромным количеством профессиональных эффектов, наклеек и всего прочего для того, чтобы конечный итог получился как можно более интересным. Кроме этого, </a:t>
            </a:r>
            <a:r>
              <a:rPr lang="ru-RU" sz="4400" dirty="0" err="1"/>
              <a:t>YouCut</a:t>
            </a:r>
            <a:r>
              <a:rPr lang="ru-RU" sz="4400" dirty="0"/>
              <a:t> объединит, обрежет, замедлит или ускорит видео, само собой, сохранив при этом качество. Дополнительно приложение скорректирует цвета, яркость, добавит контраста, изменит фон ролика, повернёт или при необходимости сожмёт видео.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100" dirty="0" smtClean="0"/>
              <a:t>.</a:t>
            </a:r>
            <a:endParaRPr lang="ru-RU" sz="2100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680190" y="3926461"/>
            <a:ext cx="5440507" cy="296942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600" b="1" dirty="0" err="1"/>
              <a:t>VivaVideo</a:t>
            </a:r>
            <a:endParaRPr lang="ru-RU" sz="6600" b="1" dirty="0"/>
          </a:p>
          <a:p>
            <a:endParaRPr lang="ru-RU" sz="2000" b="1" dirty="0"/>
          </a:p>
          <a:p>
            <a:pPr marL="0" indent="0">
              <a:buNone/>
            </a:pPr>
            <a:r>
              <a:rPr lang="ru-RU" sz="4400" dirty="0"/>
              <a:t>Мощный </a:t>
            </a:r>
            <a:r>
              <a:rPr lang="ru-RU" sz="4400" dirty="0" err="1" smtClean="0"/>
              <a:t>видеоредактор</a:t>
            </a:r>
            <a:r>
              <a:rPr lang="ru-RU" sz="4400" dirty="0" smtClean="0"/>
              <a:t> </a:t>
            </a:r>
            <a:r>
              <a:rPr lang="ru-RU" sz="4400" smtClean="0"/>
              <a:t>для телефона, </a:t>
            </a:r>
            <a:r>
              <a:rPr lang="ru-RU" sz="4400" dirty="0"/>
              <a:t>с очень понятным интерфейсом, с которым не придётся долго разбираться. Как и во многих приложениях, здесь тоже есть функции ускорения и замедления, воспроизведения и </a:t>
            </a:r>
            <a:r>
              <a:rPr lang="ru-RU" sz="4400" dirty="0" err="1"/>
              <a:t>видеотриммера</a:t>
            </a:r>
            <a:r>
              <a:rPr lang="ru-RU" sz="4400" dirty="0"/>
              <a:t>. </a:t>
            </a:r>
            <a:r>
              <a:rPr lang="ru-RU" sz="4400" dirty="0" err="1"/>
              <a:t>VivaVideo</a:t>
            </a:r>
            <a:r>
              <a:rPr lang="ru-RU" sz="4400" dirty="0"/>
              <a:t> может создать слайд-шоу, наложить необходимые фильтры, текст и смайлики на видео.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100" dirty="0" smtClean="0"/>
              <a:t>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38940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701</Words>
  <Application>Microsoft Office PowerPoint</Application>
  <PresentationFormat>Широкоэкранный</PresentationFormat>
  <Paragraphs>100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Рекомендации  по съемке МК</vt:lpstr>
      <vt:lpstr>Качественное видео</vt:lpstr>
      <vt:lpstr>Презентация PowerPoint</vt:lpstr>
      <vt:lpstr>Презентация PowerPoint</vt:lpstr>
      <vt:lpstr>Презентация PowerPoint</vt:lpstr>
      <vt:lpstr>Видеомонтаж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Татьяна Багаева</cp:lastModifiedBy>
  <cp:revision>37</cp:revision>
  <dcterms:created xsi:type="dcterms:W3CDTF">2020-05-19T07:23:02Z</dcterms:created>
  <dcterms:modified xsi:type="dcterms:W3CDTF">2020-09-28T14:00:46Z</dcterms:modified>
</cp:coreProperties>
</file>